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7" r:id="rId1"/>
  </p:sldMasterIdLst>
  <p:notesMasterIdLst>
    <p:notesMasterId r:id="rId12"/>
  </p:notesMasterIdLst>
  <p:handoutMasterIdLst>
    <p:handoutMasterId r:id="rId13"/>
  </p:handoutMasterIdLst>
  <p:sldIdLst>
    <p:sldId id="307" r:id="rId2"/>
    <p:sldId id="336" r:id="rId3"/>
    <p:sldId id="364" r:id="rId4"/>
    <p:sldId id="257" r:id="rId5"/>
    <p:sldId id="383" r:id="rId6"/>
    <p:sldId id="258" r:id="rId7"/>
    <p:sldId id="265" r:id="rId8"/>
    <p:sldId id="270" r:id="rId9"/>
    <p:sldId id="384" r:id="rId10"/>
    <p:sldId id="367"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4">
          <p15:clr>
            <a:srgbClr val="A4A3A4"/>
          </p15:clr>
        </p15:guide>
        <p15:guide id="2" orient="horz" pos="1620">
          <p15:clr>
            <a:srgbClr val="A4A3A4"/>
          </p15:clr>
        </p15:guide>
        <p15:guide id="3" pos="219">
          <p15:clr>
            <a:srgbClr val="A4A3A4"/>
          </p15:clr>
        </p15:guide>
        <p15:guide id="4" pos="3832">
          <p15:clr>
            <a:srgbClr val="A4A3A4"/>
          </p15:clr>
        </p15:guide>
        <p15:guide id="5" pos="2880">
          <p15:clr>
            <a:srgbClr val="A4A3A4"/>
          </p15:clr>
        </p15:guide>
        <p15:guide id="6" pos="1928">
          <p15:clr>
            <a:srgbClr val="A4A3A4"/>
          </p15:clr>
        </p15:guide>
        <p15:guide id="7" pos="9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3A9F"/>
    <a:srgbClr val="00371C"/>
    <a:srgbClr val="006D38"/>
    <a:srgbClr val="00582D"/>
    <a:srgbClr val="00713A"/>
    <a:srgbClr val="00AE58"/>
    <a:srgbClr val="00984D"/>
    <a:srgbClr val="008745"/>
    <a:srgbClr val="004A26"/>
    <a:srgbClr val="0074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88" autoAdjust="0"/>
    <p:restoredTop sz="60209" autoAdjust="0"/>
  </p:normalViewPr>
  <p:slideViewPr>
    <p:cSldViewPr snapToGrid="0" snapToObjects="1">
      <p:cViewPr varScale="1">
        <p:scale>
          <a:sx n="40" d="100"/>
          <a:sy n="40" d="100"/>
        </p:scale>
        <p:origin x="1132" y="52"/>
      </p:cViewPr>
      <p:guideLst>
        <p:guide orient="horz" pos="1084"/>
        <p:guide orient="horz" pos="1620"/>
        <p:guide pos="219"/>
        <p:guide pos="3832"/>
        <p:guide pos="2880"/>
        <p:guide pos="1928"/>
        <p:guide pos="968"/>
      </p:guideLst>
    </p:cSldViewPr>
  </p:slideViewPr>
  <p:outlineViewPr>
    <p:cViewPr>
      <p:scale>
        <a:sx n="33" d="100"/>
        <a:sy n="33" d="100"/>
      </p:scale>
      <p:origin x="0" y="6392"/>
    </p:cViewPr>
  </p:outlineViewPr>
  <p:notesTextViewPr>
    <p:cViewPr>
      <p:scale>
        <a:sx n="110" d="100"/>
        <a:sy n="110" d="100"/>
      </p:scale>
      <p:origin x="0" y="0"/>
    </p:cViewPr>
  </p:notesTextViewPr>
  <p:sorterViewPr>
    <p:cViewPr>
      <p:scale>
        <a:sx n="150" d="100"/>
        <a:sy n="150" d="100"/>
      </p:scale>
      <p:origin x="0" y="0"/>
    </p:cViewPr>
  </p:sorterViewPr>
  <p:notesViewPr>
    <p:cSldViewPr snapToGrid="0" snapToObjects="1">
      <p:cViewPr>
        <p:scale>
          <a:sx n="140" d="100"/>
          <a:sy n="140" d="100"/>
        </p:scale>
        <p:origin x="-2816" y="13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F776B1-662A-204F-B9AB-A2E42BB916BE}" type="datetime1">
              <a:rPr lang="en-US" smtClean="0">
                <a:latin typeface="Arial"/>
              </a:rPr>
              <a:t>7/14/2020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8B099-EB04-204B-8763-57B7CE029C3B}"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18056919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9EE0B913-A8EF-1946-A364-552CC7D93A3E}" type="datetime1">
              <a:rPr lang="en-US" smtClean="0"/>
              <a:t>7/14/2020</a:t>
            </a:fld>
            <a:endParaRPr lang="en-US" dirty="0"/>
          </a:p>
        </p:txBody>
      </p:sp>
      <p:sp>
        <p:nvSpPr>
          <p:cNvPr id="4" name="Slide Image Placeholder 3"/>
          <p:cNvSpPr>
            <a:spLocks noGrp="1" noRot="1" noChangeAspect="1"/>
          </p:cNvSpPr>
          <p:nvPr>
            <p:ph type="sldImg" idx="2"/>
          </p:nvPr>
        </p:nvSpPr>
        <p:spPr>
          <a:xfrm>
            <a:off x="733425" y="685800"/>
            <a:ext cx="5391150" cy="30337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63357"/>
            <a:ext cx="5486400" cy="4094842"/>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B5DB782-5051-4D47-884F-4E041568556D}" type="slidenum">
              <a:rPr lang="en-US" smtClean="0"/>
              <a:pPr/>
              <a:t>‹#›</a:t>
            </a:fld>
            <a:endParaRPr lang="en-US" dirty="0"/>
          </a:p>
        </p:txBody>
      </p:sp>
      <p:pic>
        <p:nvPicPr>
          <p:cNvPr id="9" name="Picture 8" descr="GSUSA_servicemark_PMS355_BLK4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1624" y="8685213"/>
            <a:ext cx="860576" cy="338151"/>
          </a:xfrm>
          <a:prstGeom prst="rect">
            <a:avLst/>
          </a:prstGeom>
        </p:spPr>
      </p:pic>
    </p:spTree>
    <p:extLst>
      <p:ext uri="{BB962C8B-B14F-4D97-AF65-F5344CB8AC3E}">
        <p14:creationId xmlns:p14="http://schemas.microsoft.com/office/powerpoint/2010/main" val="34242652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600" b="0" i="0" kern="1200">
        <a:solidFill>
          <a:schemeClr val="tx1"/>
        </a:solidFill>
        <a:latin typeface="Arial"/>
        <a:ea typeface="+mn-ea"/>
        <a:cs typeface="+mn-cs"/>
      </a:defRPr>
    </a:lvl1pPr>
    <a:lvl2pPr marL="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irlscoutshop.com/BADGES-PROGRA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Here’s one style of title slide you can use.</a:t>
            </a:r>
          </a:p>
          <a:p>
            <a:endParaRPr lang="en-US" dirty="0"/>
          </a:p>
          <a:p>
            <a:r>
              <a:rPr lang="en-US" dirty="0"/>
              <a:t>NOTES FOR</a:t>
            </a:r>
            <a:r>
              <a:rPr lang="en-US" baseline="0" dirty="0"/>
              <a:t> USAGE:</a:t>
            </a:r>
          </a:p>
          <a:p>
            <a:pPr marL="0" indent="0">
              <a:buFont typeface="Arial"/>
              <a:buNone/>
            </a:pPr>
            <a:endParaRPr lang="en-US" baseline="0" dirty="0"/>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dirty="0"/>
              <a:t>Customize this slide with your troop number and use this as a welcome for your girls.  Log into your meeting platform at least 10 minutes early and show this slide so girls are welcomed as they arrive!</a:t>
            </a:r>
          </a:p>
          <a:p>
            <a:pPr marL="285750" indent="-285750">
              <a:buFont typeface="Arial"/>
              <a:buChar char="•"/>
            </a:pPr>
            <a:r>
              <a:rPr lang="en-US" baseline="0" dirty="0"/>
              <a:t>Use this template when including date beside bottom title text.</a:t>
            </a:r>
          </a:p>
          <a:p>
            <a:pPr marL="0" indent="0">
              <a:buFont typeface="Arial"/>
              <a:buNone/>
            </a:pPr>
            <a:endParaRPr lang="en-US" baseline="0" dirty="0"/>
          </a:p>
          <a:p>
            <a:pPr marL="0" indent="0">
              <a:buFont typeface="Arial"/>
              <a:buNone/>
            </a:pPr>
            <a:r>
              <a:rPr lang="en-US" b="1" baseline="0" dirty="0"/>
              <a:t>Photos: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Swap in photos of your troop if you have something that fits. To change photos, select image &gt; right click &gt; “Change picture.”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Crop and resize an image by double clicking the image. The crop tool appears in the Formatting Palette. Click on the crop tool to adjust.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a:t>
            </a:fld>
            <a:endParaRPr lang="en-US"/>
          </a:p>
        </p:txBody>
      </p:sp>
    </p:spTree>
    <p:extLst>
      <p:ext uri="{BB962C8B-B14F-4D97-AF65-F5344CB8AC3E}">
        <p14:creationId xmlns:p14="http://schemas.microsoft.com/office/powerpoint/2010/main" val="1641120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a:t>
            </a:r>
            <a:r>
              <a:rPr lang="en-US" baseline="0" dirty="0"/>
              <a:t> USAGE:</a:t>
            </a:r>
          </a:p>
          <a:p>
            <a:endParaRPr lang="en-US" baseline="0" dirty="0"/>
          </a:p>
          <a:p>
            <a:pPr marL="0" lvl="0" indent="0" algn="l" rtl="0">
              <a:spcBef>
                <a:spcPts val="0"/>
              </a:spcBef>
              <a:spcAft>
                <a:spcPts val="0"/>
              </a:spcAft>
              <a:buNone/>
            </a:pPr>
            <a:r>
              <a:rPr lang="en-US" dirty="0"/>
              <a:t>The friendship circle is a challenge to do remotely, but it can be done!  Encourage the girls to share this special time of the meeting with a sibling or even their favorite stuffed animal.  Instruct them to cross their arms as they would if you were in person and squeeze their own hand (by making a fist) to virtually pass on the squeeze.  Give them a moment to do that, then, on the count of three, instruct the girls to lift their arms over their heads to virtually “twist out.”  It may take a few times to get used to this, but the girls will have fun with it!</a:t>
            </a:r>
          </a:p>
          <a:p>
            <a:pPr marL="0" lvl="0" indent="0" algn="l" rtl="0">
              <a:spcBef>
                <a:spcPts val="0"/>
              </a:spcBef>
              <a:spcAft>
                <a:spcPts val="0"/>
              </a:spcAft>
              <a:buNone/>
            </a:pPr>
            <a:endParaRPr lang="en-US" dirty="0"/>
          </a:p>
          <a:p>
            <a:pPr marL="285750" indent="-285750">
              <a:buFont typeface="Arial"/>
              <a:buChar char="•"/>
            </a:pPr>
            <a:endParaRPr lang="en-US" baseline="0" dirty="0"/>
          </a:p>
          <a:p>
            <a:pPr marL="0" indent="0">
              <a:buFont typeface="Arial"/>
              <a:buNone/>
            </a:pPr>
            <a:r>
              <a:rPr lang="en-US" b="1" baseline="0" dirty="0"/>
              <a:t>Photos: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Swap in photos of your troop if you have something that fits. To change photos, select image &gt; right click &gt; “Change picture.”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Crop and resize an image by double clicking the image. The crop tool appears in the Formatting Palette. Click on the crop tool to adjust. </a:t>
            </a:r>
          </a:p>
          <a:p>
            <a:pPr marL="285750" indent="-285750">
              <a:buFont typeface="Arial"/>
              <a:buChar char="•"/>
            </a:pPr>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9B5DB782-5051-4D47-884F-4E041568556D}" type="slidenum">
              <a:rPr lang="en-US" smtClean="0"/>
              <a:pPr/>
              <a:t>10</a:t>
            </a:fld>
            <a:endParaRPr lang="en-US" dirty="0"/>
          </a:p>
        </p:txBody>
      </p:sp>
    </p:spTree>
    <p:extLst>
      <p:ext uri="{BB962C8B-B14F-4D97-AF65-F5344CB8AC3E}">
        <p14:creationId xmlns:p14="http://schemas.microsoft.com/office/powerpoint/2010/main" val="936449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Here’s another title slide that doesn’t need a photo.</a:t>
            </a:r>
          </a:p>
          <a:p>
            <a:endParaRPr lang="en-US" dirty="0"/>
          </a:p>
          <a:p>
            <a:r>
              <a:rPr lang="en-US" dirty="0"/>
              <a:t>NOTES FOR</a:t>
            </a:r>
            <a:r>
              <a:rPr lang="en-US" baseline="0" dirty="0"/>
              <a:t> USAGE:</a:t>
            </a:r>
          </a:p>
          <a:p>
            <a:endParaRPr lang="en-US" baseline="0" dirty="0"/>
          </a:p>
          <a:p>
            <a:r>
              <a:rPr lang="en-US" baseline="0" dirty="0"/>
              <a:t>This slide style is a TITLE PAGE that works if you don’t have your own photos.</a:t>
            </a:r>
          </a:p>
          <a:p>
            <a:endParaRPr lang="en-US" dirty="0"/>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dirty="0"/>
              <a:t>Customize this slide with your troop number and use this as a welcome for your girls.  Log into your meeting platform at least 10 minutes early and show this slide so girls are welcomed as they arrive!</a:t>
            </a:r>
          </a:p>
          <a:p>
            <a:pPr marL="285750" indent="-285750">
              <a:buFont typeface="Arial"/>
              <a:buChar char="•"/>
            </a:pPr>
            <a:r>
              <a:rPr lang="en-US" dirty="0"/>
              <a:t>You can also use this page to mark sections of your presentation</a:t>
            </a:r>
            <a:r>
              <a:rPr lang="en-US" baseline="0" dirty="0"/>
              <a:t>.</a:t>
            </a:r>
          </a:p>
          <a:p>
            <a:pPr marL="285750" indent="-285750">
              <a:buFont typeface="Arial"/>
              <a:buChar char="•"/>
            </a:pPr>
            <a:r>
              <a:rPr lang="en-US" baseline="0" dirty="0"/>
              <a:t>Use it to pose a question or make a bold statement at the start of a new segment.</a:t>
            </a:r>
            <a:endParaRPr lang="en-US" dirty="0"/>
          </a:p>
          <a:p>
            <a:endParaRPr lang="en-US" dirty="0"/>
          </a:p>
        </p:txBody>
      </p:sp>
      <p:sp>
        <p:nvSpPr>
          <p:cNvPr id="4" name="Slide Number Placeholder 3"/>
          <p:cNvSpPr>
            <a:spLocks noGrp="1"/>
          </p:cNvSpPr>
          <p:nvPr>
            <p:ph type="sldNum" sz="quarter" idx="10"/>
          </p:nvPr>
        </p:nvSpPr>
        <p:spPr/>
        <p:txBody>
          <a:bodyPr/>
          <a:lstStyle/>
          <a:p>
            <a:fld id="{9B5DB782-5051-4D47-884F-4E041568556D}" type="slidenum">
              <a:rPr lang="en-US" smtClean="0"/>
              <a:t>2</a:t>
            </a:fld>
            <a:endParaRPr lang="en-US"/>
          </a:p>
        </p:txBody>
      </p:sp>
    </p:spTree>
    <p:extLst>
      <p:ext uri="{BB962C8B-B14F-4D97-AF65-F5344CB8AC3E}">
        <p14:creationId xmlns:p14="http://schemas.microsoft.com/office/powerpoint/2010/main" val="1131209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a:t>
            </a:r>
            <a:r>
              <a:rPr lang="en-US" baseline="0" dirty="0"/>
              <a:t> USAGE:</a:t>
            </a:r>
          </a:p>
          <a:p>
            <a:pPr marL="0" lvl="0" indent="0" algn="l" rtl="0">
              <a:spcBef>
                <a:spcPts val="0"/>
              </a:spcBef>
              <a:spcAft>
                <a:spcPts val="0"/>
              </a:spcAft>
              <a:buNone/>
            </a:pPr>
            <a:r>
              <a:rPr lang="en-US" dirty="0"/>
              <a:t>Establish ground rules regarding how girls will be able to share, and basic etiquette on microphone muting an unmuting and sharing their video.  Share these rules at the very beginning of every meeting, so girls remember them and can follow them.</a:t>
            </a:r>
          </a:p>
          <a:p>
            <a:endParaRPr lang="en-US" baseline="0" dirty="0"/>
          </a:p>
          <a:p>
            <a:endParaRPr lang="en-US" baseline="0" dirty="0"/>
          </a:p>
          <a:p>
            <a:r>
              <a:rPr lang="en-US" baseline="0" dirty="0"/>
              <a:t>This slide style is  TITLE &amp; FULL-WIDTH IMAGE</a:t>
            </a:r>
          </a:p>
          <a:p>
            <a:endParaRPr lang="en-US" baseline="0" dirty="0"/>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Avoid extensive amount of bullet points and copy—slides are meant to support the narration of the speaker.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Reduce bullet points to keywords from your story. An audience can’t read and listen at the same time.</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Use the notes section of your deck for further explanation of your slides.</a:t>
            </a:r>
          </a:p>
          <a:p>
            <a:pPr marL="285750" indent="-285750">
              <a:buFont typeface="Arial"/>
              <a:buChar char="•"/>
            </a:pPr>
            <a:r>
              <a:rPr lang="en-US" baseline="0" dirty="0"/>
              <a:t>For slide design with text only see “Layout” palette. </a:t>
            </a:r>
          </a:p>
          <a:p>
            <a:pPr marL="0" indent="0">
              <a:buFont typeface="Arial"/>
              <a:buNone/>
            </a:pPr>
            <a:endParaRPr lang="en-US" baseline="0" dirty="0"/>
          </a:p>
          <a:p>
            <a:pPr marL="0" indent="0">
              <a:buFont typeface="Arial"/>
              <a:buNone/>
            </a:pPr>
            <a:r>
              <a:rPr lang="en-US" b="1" baseline="0" dirty="0"/>
              <a:t>Photos: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Swap in photos of your troop if you have something that fits. To change photos, select image &gt; right click &gt; “Change picture.”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Crop and resize an image by double clicking the image. The crop tool appears in the Formatting Palette. Click on the crop tool to adjust. </a:t>
            </a:r>
          </a:p>
        </p:txBody>
      </p:sp>
      <p:sp>
        <p:nvSpPr>
          <p:cNvPr id="4" name="Slide Number Placeholder 3"/>
          <p:cNvSpPr>
            <a:spLocks noGrp="1"/>
          </p:cNvSpPr>
          <p:nvPr>
            <p:ph type="sldNum" sz="quarter" idx="10"/>
          </p:nvPr>
        </p:nvSpPr>
        <p:spPr/>
        <p:txBody>
          <a:bodyPr/>
          <a:lstStyle/>
          <a:p>
            <a:fld id="{9B5DB782-5051-4D47-884F-4E041568556D}" type="slidenum">
              <a:rPr lang="en-US" smtClean="0"/>
              <a:t>3</a:t>
            </a:fld>
            <a:endParaRPr lang="en-US"/>
          </a:p>
        </p:txBody>
      </p:sp>
    </p:spTree>
    <p:extLst>
      <p:ext uri="{BB962C8B-B14F-4D97-AF65-F5344CB8AC3E}">
        <p14:creationId xmlns:p14="http://schemas.microsoft.com/office/powerpoint/2010/main" val="197163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92377435c9a3e6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92377435c9a3e6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Start your meeting by reciting the Girl Scout Promise and Law together.  Encourage the girls to have their cameras on (if possible) so they can all see each other.  When reciting the Promise and Law, it might be helpful to have the girls mute themselves so they can follow your lead.  Some digital connections cause delays in timing that make the girls out of sync, and this can be both confusing and frustrating for the girls.</a:t>
            </a:r>
            <a:endParaRPr dirty="0"/>
          </a:p>
        </p:txBody>
      </p:sp>
    </p:spTree>
    <p:extLst>
      <p:ext uri="{BB962C8B-B14F-4D97-AF65-F5344CB8AC3E}">
        <p14:creationId xmlns:p14="http://schemas.microsoft.com/office/powerpoint/2010/main" val="3200491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92377435c9a3e6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92377435c9a3e6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Start your meeting by reciting the Girl Scout Promise and Law together.  Encourage the girls to have their cameras on (if possible) so they can all see each other.  When reciting the Promise and Law, it might be helpful to have the girls mute themselves so they can follow your lead.  Some digital connections cause delays in timing that make the girls out of sync, and this can be both confusing and frustrating for the girls.</a:t>
            </a:r>
            <a:endParaRPr dirty="0"/>
          </a:p>
        </p:txBody>
      </p:sp>
    </p:spTree>
    <p:extLst>
      <p:ext uri="{BB962C8B-B14F-4D97-AF65-F5344CB8AC3E}">
        <p14:creationId xmlns:p14="http://schemas.microsoft.com/office/powerpoint/2010/main" val="3668069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92377435c9a3e6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92377435c9a3e6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Use this slide to introduce your icebreaker.  A sample icebreaker is included here.  You can use this icebreaker or choose your own- whatever works best for you and your girls.  You may also want to think about whether you will us the same icebreaker for each meeting or change it up from meeting to meeting. It’s entirely up to you!  For suggestions on potential icebreakers to use with your troop, check out the tips sheet on digital icebreakers, which can be found on Girl Scouts at Home.</a:t>
            </a:r>
            <a:endParaRPr dirty="0"/>
          </a:p>
        </p:txBody>
      </p:sp>
    </p:spTree>
    <p:extLst>
      <p:ext uri="{BB962C8B-B14F-4D97-AF65-F5344CB8AC3E}">
        <p14:creationId xmlns:p14="http://schemas.microsoft.com/office/powerpoint/2010/main" val="1123601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92377435c9a3e6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92377435c9a3e6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Use this slide to outline the meeting activity.  Keep bullet points to directions only and keep them as short as possible.  Provide any context for your girls verbally, including what badge you are working on and how this activity ties into the larger theme of the badge.</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Images</a:t>
            </a:r>
          </a:p>
          <a:p>
            <a:pPr marL="285750" lvl="0" indent="-285750" algn="l" rtl="0">
              <a:spcBef>
                <a:spcPts val="0"/>
              </a:spcBef>
              <a:spcAft>
                <a:spcPts val="0"/>
              </a:spcAft>
              <a:buFont typeface="Arial" panose="020B0604020202020204" pitchFamily="34" charset="0"/>
              <a:buChar char="•"/>
            </a:pPr>
            <a:r>
              <a:rPr lang="en-US" b="0" dirty="0"/>
              <a:t>You can drag images of badges and Journey awards from the Girl Scout Shop (</a:t>
            </a:r>
            <a:r>
              <a:rPr lang="en-US" dirty="0">
                <a:hlinkClick r:id="rId3"/>
              </a:rPr>
              <a:t>https://www.girlscoutshop.com/BADGES-PROGRAM</a:t>
            </a:r>
            <a:r>
              <a:rPr lang="en-US" dirty="0"/>
              <a:t>)</a:t>
            </a:r>
            <a:r>
              <a:rPr lang="en-US" b="0" dirty="0"/>
              <a:t> to your PowerPoint slide if working on a badge or Journey activity.</a:t>
            </a:r>
          </a:p>
          <a:p>
            <a:pPr marL="285750" lvl="0" indent="-285750" algn="l" rtl="0">
              <a:spcBef>
                <a:spcPts val="0"/>
              </a:spcBef>
              <a:spcAft>
                <a:spcPts val="0"/>
              </a:spcAft>
              <a:buFont typeface="Arial" panose="020B0604020202020204" pitchFamily="34" charset="0"/>
              <a:buChar char="•"/>
            </a:pPr>
            <a:r>
              <a:rPr lang="en-US" dirty="0"/>
              <a:t>Select an image from clip art or other sources that matches with the activity you’re are working on. For example, if you are working on an observation activity, you might choose a magnifying glass.  Art activities might use a paint brush and pallet or an easel.  Keep clip art matched to the activity and as simple as possible, so it does not distract from the instructions or your verbal directions.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Use additional slides for troop activities as necessary by duplicating the slide ad changing the directions to match the activity.</a:t>
            </a:r>
            <a:endParaRPr dirty="0"/>
          </a:p>
        </p:txBody>
      </p:sp>
    </p:spTree>
    <p:extLst>
      <p:ext uri="{BB962C8B-B14F-4D97-AF65-F5344CB8AC3E}">
        <p14:creationId xmlns:p14="http://schemas.microsoft.com/office/powerpoint/2010/main" val="2082753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92377435c9a3e6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92377435c9a3e6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Not every badge activity can be completed during a virtual meeting.  Keep girls engaged between meetings by giving them simple activities to do that tie into the badge you are working on.  Be sure to set clear guidelines, including what they should do, what materials they will need, and how they should share their work.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the meeting, follow up with parents and caregivers with instructions on the activities so they can assist their girl in working on the activity.  Remind them that activities are always optional, so they do not feel pressure to complete the activities if it poses a challenge.  Remember, this isn’t school and activities aren’t assignments!  They are there only to provide an opportunity to keep girls excited and engaged with Girl Scouting.</a:t>
            </a:r>
            <a:endParaRPr dirty="0"/>
          </a:p>
        </p:txBody>
      </p:sp>
    </p:spTree>
    <p:extLst>
      <p:ext uri="{BB962C8B-B14F-4D97-AF65-F5344CB8AC3E}">
        <p14:creationId xmlns:p14="http://schemas.microsoft.com/office/powerpoint/2010/main" val="2018423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a:t>
            </a:r>
            <a:r>
              <a:rPr lang="en-US" baseline="0" dirty="0"/>
              <a:t> USAGE:</a:t>
            </a:r>
          </a:p>
          <a:p>
            <a:pPr marL="0" lvl="0" indent="0" algn="l" rtl="0">
              <a:spcBef>
                <a:spcPts val="0"/>
              </a:spcBef>
              <a:spcAft>
                <a:spcPts val="0"/>
              </a:spcAft>
              <a:buNone/>
            </a:pPr>
            <a:r>
              <a:rPr lang="en-US" dirty="0"/>
              <a:t>End your meeting by singing Make New Friends.  While singing on a virtual meeting is different and can definitely be challenging, it isn’t impossible!  Ask the girls to mute themselves so that they can only hear you sing, and have them follow your lead.  You can also rotate the responsibility of leading the song among the girls.  Having them mute themselves makes it easier to follow along at their own pace, especially if their connection is delayed or the timing is off.  While it’s nice for the girls to be able to hear themselves sing together, it can be discouraging and difficult to sing in unison virtually.</a:t>
            </a:r>
            <a:endParaRPr lang="en-US" baseline="0" dirty="0"/>
          </a:p>
          <a:p>
            <a:pPr marL="0" indent="0">
              <a:buFont typeface="Arial"/>
              <a:buNone/>
            </a:pPr>
            <a:endParaRPr lang="en-US" baseline="0" dirty="0"/>
          </a:p>
          <a:p>
            <a:pPr marL="0" indent="0">
              <a:buFont typeface="Arial"/>
              <a:buNone/>
            </a:pPr>
            <a:r>
              <a:rPr lang="en-US" b="1" baseline="0" dirty="0"/>
              <a:t>Photos: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Swap in photos of your troop if you have something that fits. To change photos, select image &gt; right click &gt; “Change picture.”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Crop and resize an image by double clicking the image. The crop tool appears in the Formatting Palette. Click on the crop tool to adjust. </a:t>
            </a:r>
          </a:p>
        </p:txBody>
      </p:sp>
      <p:sp>
        <p:nvSpPr>
          <p:cNvPr id="4" name="Slide Number Placeholder 3"/>
          <p:cNvSpPr>
            <a:spLocks noGrp="1"/>
          </p:cNvSpPr>
          <p:nvPr>
            <p:ph type="sldNum" sz="quarter" idx="10"/>
          </p:nvPr>
        </p:nvSpPr>
        <p:spPr/>
        <p:txBody>
          <a:bodyPr/>
          <a:lstStyle/>
          <a:p>
            <a:fld id="{9B5DB782-5051-4D47-884F-4E041568556D}" type="slidenum">
              <a:rPr lang="en-US" smtClean="0"/>
              <a:t>9</a:t>
            </a:fld>
            <a:endParaRPr lang="en-US"/>
          </a:p>
        </p:txBody>
      </p:sp>
    </p:spTree>
    <p:extLst>
      <p:ext uri="{BB962C8B-B14F-4D97-AF65-F5344CB8AC3E}">
        <p14:creationId xmlns:p14="http://schemas.microsoft.com/office/powerpoint/2010/main" val="3528041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page style B">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49000">
                <a:schemeClr val="tx2"/>
              </a:gs>
              <a:gs pos="100000">
                <a:srgbClr val="008745"/>
              </a:gs>
              <a:gs pos="0">
                <a:srgbClr val="008745"/>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solidFill>
                <a:srgbClr val="008745"/>
              </a:solidFill>
              <a:latin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1512" y="-186268"/>
            <a:ext cx="4335318" cy="4335318"/>
          </a:xfrm>
          <a:prstGeom prst="rect">
            <a:avLst/>
          </a:prstGeom>
        </p:spPr>
      </p:pic>
      <p:sp>
        <p:nvSpPr>
          <p:cNvPr id="5" name="Text Placeholder 13"/>
          <p:cNvSpPr>
            <a:spLocks noGrp="1"/>
          </p:cNvSpPr>
          <p:nvPr>
            <p:ph type="body" sz="quarter" idx="10"/>
          </p:nvPr>
        </p:nvSpPr>
        <p:spPr>
          <a:xfrm>
            <a:off x="364840" y="2893083"/>
            <a:ext cx="5637754" cy="1468542"/>
          </a:xfrm>
          <a:prstGeom prst="rect">
            <a:avLst/>
          </a:prstGeom>
        </p:spPr>
        <p:txBody>
          <a:bodyPr>
            <a:normAutofit/>
          </a:bodyPr>
          <a:lstStyle>
            <a:lvl1pPr marL="0" indent="0" algn="l">
              <a:spcBef>
                <a:spcPts val="600"/>
              </a:spcBef>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 name="Slide Number Placeholder 1"/>
          <p:cNvSpPr>
            <a:spLocks noGrp="1"/>
          </p:cNvSpPr>
          <p:nvPr>
            <p:ph type="sldNum" sz="quarter" idx="11"/>
          </p:nvPr>
        </p:nvSpPr>
        <p:spPr/>
        <p:txBody>
          <a:bodyPr/>
          <a:lstStyle>
            <a:lvl1pPr>
              <a:defRPr>
                <a:solidFill>
                  <a:schemeClr val="bg1"/>
                </a:solidFill>
              </a:defRPr>
            </a:lvl1pPr>
          </a:lstStyle>
          <a:p>
            <a:fld id="{F8C12AA3-6E81-C746-8BB2-6661939CBDDC}" type="slidenum">
              <a:rPr lang="en-US" smtClean="0"/>
              <a:pPr/>
              <a:t>‹#›</a:t>
            </a:fld>
            <a:endParaRPr lang="en-US" dirty="0"/>
          </a:p>
        </p:txBody>
      </p:sp>
      <p:sp>
        <p:nvSpPr>
          <p:cNvPr id="8" name="Rectangle 7"/>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DIVIDER PAGE</a:t>
            </a:r>
          </a:p>
        </p:txBody>
      </p:sp>
      <p:sp>
        <p:nvSpPr>
          <p:cNvPr id="9" name="Title 1"/>
          <p:cNvSpPr txBox="1">
            <a:spLocks/>
          </p:cNvSpPr>
          <p:nvPr userDrawn="1"/>
        </p:nvSpPr>
        <p:spPr>
          <a:xfrm>
            <a:off x="423052" y="1291603"/>
            <a:ext cx="8229600" cy="716095"/>
          </a:xfrm>
          <a:prstGeom prst="rect">
            <a:avLst/>
          </a:prstGeom>
        </p:spPr>
        <p:txBody>
          <a:bodyPr vert="horz" lIns="0" tIns="0" rIns="0" bIns="0" rtlCol="0" anchor="ctr">
            <a:normAutofit/>
          </a:bodyPr>
          <a:lstStyle>
            <a:lvl1pPr algn="l" defTabSz="457200" rtl="0" eaLnBrk="1" latinLnBrk="0" hangingPunct="1">
              <a:lnSpc>
                <a:spcPct val="80000"/>
              </a:lnSpc>
              <a:spcBef>
                <a:spcPct val="0"/>
              </a:spcBef>
              <a:buNone/>
              <a:defRPr sz="4300" b="1" kern="1200" baseline="0">
                <a:solidFill>
                  <a:schemeClr val="bg1"/>
                </a:solidFill>
                <a:latin typeface="Arial"/>
                <a:ea typeface="+mj-ea"/>
                <a:cs typeface="+mj-cs"/>
              </a:defRPr>
            </a:lvl1pPr>
          </a:lstStyle>
          <a:p>
            <a:endParaRPr lang="en-US" dirty="0"/>
          </a:p>
        </p:txBody>
      </p:sp>
      <p:sp>
        <p:nvSpPr>
          <p:cNvPr id="11" name="Title 1"/>
          <p:cNvSpPr>
            <a:spLocks noGrp="1"/>
          </p:cNvSpPr>
          <p:nvPr>
            <p:ph type="title"/>
          </p:nvPr>
        </p:nvSpPr>
        <p:spPr>
          <a:xfrm>
            <a:off x="427670" y="1444003"/>
            <a:ext cx="4627550" cy="1449080"/>
          </a:xfrm>
        </p:spPr>
        <p:txBody>
          <a:bodyPr>
            <a:normAutofit/>
          </a:bodyPr>
          <a:lstStyle>
            <a:lvl1pPr algn="l">
              <a:defRPr sz="4300"/>
            </a:lvl1pPr>
          </a:lstStyle>
          <a:p>
            <a:r>
              <a:rPr lang="en-US" dirty="0"/>
              <a:t>Click to edit Master title style</a:t>
            </a:r>
          </a:p>
        </p:txBody>
      </p:sp>
    </p:spTree>
    <p:extLst>
      <p:ext uri="{BB962C8B-B14F-4D97-AF65-F5344CB8AC3E}">
        <p14:creationId xmlns:p14="http://schemas.microsoft.com/office/powerpoint/2010/main" val="3211778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8128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11" y="4643809"/>
            <a:ext cx="429633" cy="409583"/>
          </a:xfrm>
          <a:prstGeom prst="rect">
            <a:avLst/>
          </a:prstGeom>
        </p:spPr>
      </p:pic>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TITLE ONLY</a:t>
            </a:r>
          </a:p>
        </p:txBody>
      </p:sp>
      <p:sp>
        <p:nvSpPr>
          <p:cNvPr id="8" name="Footer Placeholder 3"/>
          <p:cNvSpPr>
            <a:spLocks noGrp="1"/>
          </p:cNvSpPr>
          <p:nvPr>
            <p:ph type="ftr" sz="quarter" idx="12"/>
          </p:nvPr>
        </p:nvSpPr>
        <p:spPr>
          <a:xfrm>
            <a:off x="704088" y="4770020"/>
            <a:ext cx="5312960" cy="157162"/>
          </a:xfrm>
        </p:spPr>
        <p:txBody>
          <a:bodyPr/>
          <a:lstStyle/>
          <a:p>
            <a:endParaRPr lang="en-US" dirty="0"/>
          </a:p>
        </p:txBody>
      </p:sp>
    </p:spTree>
    <p:extLst>
      <p:ext uri="{BB962C8B-B14F-4D97-AF65-F5344CB8AC3E}">
        <p14:creationId xmlns:p14="http://schemas.microsoft.com/office/powerpoint/2010/main" val="523273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L">
    <p:spTree>
      <p:nvGrpSpPr>
        <p:cNvPr id="1" name=""/>
        <p:cNvGrpSpPr/>
        <p:nvPr/>
      </p:nvGrpSpPr>
      <p:grpSpPr>
        <a:xfrm>
          <a:off x="0" y="0"/>
          <a:ext cx="0" cy="0"/>
          <a:chOff x="0" y="0"/>
          <a:chExt cx="0" cy="0"/>
        </a:xfrm>
      </p:grpSpPr>
      <p:sp>
        <p:nvSpPr>
          <p:cNvPr id="10" name="Rectangle 9"/>
          <p:cNvSpPr/>
          <p:nvPr userDrawn="1"/>
        </p:nvSpPr>
        <p:spPr>
          <a:xfrm>
            <a:off x="1" y="4552950"/>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a:xfrm>
            <a:off x="347472" y="469900"/>
            <a:ext cx="7518225" cy="556126"/>
          </a:xfrm>
        </p:spPr>
        <p:txBody>
          <a:bodyPr lIns="0" tIns="0" rIns="0" bIns="0" anchor="t"/>
          <a:lstStyle>
            <a:lvl1pPr>
              <a:defRPr>
                <a:solidFill>
                  <a:srgbClr val="000000"/>
                </a:solidFill>
              </a:defRPr>
            </a:lvl1pPr>
          </a:lstStyle>
          <a:p>
            <a:r>
              <a:rPr lang="en-US" dirty="0"/>
              <a:t>Click to edit Master title style</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endParaRPr lang="en-US" dirty="0"/>
          </a:p>
        </p:txBody>
      </p:sp>
      <p:sp>
        <p:nvSpPr>
          <p:cNvPr id="8" name="Text Placeholder 7"/>
          <p:cNvSpPr>
            <a:spLocks noGrp="1"/>
          </p:cNvSpPr>
          <p:nvPr>
            <p:ph type="body" sz="quarter" idx="13"/>
          </p:nvPr>
        </p:nvSpPr>
        <p:spPr>
          <a:xfrm>
            <a:off x="5022850" y="1056610"/>
            <a:ext cx="3794125" cy="3135313"/>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6" name="Text Placeholder 5"/>
          <p:cNvSpPr>
            <a:spLocks noGrp="1"/>
          </p:cNvSpPr>
          <p:nvPr>
            <p:ph type="body" sz="quarter" idx="14"/>
          </p:nvPr>
        </p:nvSpPr>
        <p:spPr>
          <a:xfrm>
            <a:off x="347472" y="-31227"/>
            <a:ext cx="7608887" cy="469900"/>
          </a:xfrm>
        </p:spPr>
        <p:txBody>
          <a:bodyPr lIns="0" tIns="0" rIns="0" bIns="0" anchor="b">
            <a:normAutofit/>
          </a:bodyPr>
          <a:lstStyle>
            <a:lvl1pPr marL="0" indent="0">
              <a:buNone/>
              <a:defRPr sz="1600" b="1" cap="all">
                <a:solidFill>
                  <a:srgbClr val="000000"/>
                </a:solidFil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4652342"/>
            <a:ext cx="409583" cy="392517"/>
          </a:xfrm>
          <a:prstGeom prst="rect">
            <a:avLst/>
          </a:prstGeom>
        </p:spPr>
      </p:pic>
      <p:sp>
        <p:nvSpPr>
          <p:cNvPr id="11" name="Rectangle 10"/>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WITH EYEBROW &amp; IMAGE LEFT</a:t>
            </a:r>
          </a:p>
        </p:txBody>
      </p:sp>
      <p:sp>
        <p:nvSpPr>
          <p:cNvPr id="5" name="Content Placeholder 4"/>
          <p:cNvSpPr>
            <a:spLocks noGrp="1"/>
          </p:cNvSpPr>
          <p:nvPr>
            <p:ph sz="quarter" idx="15"/>
          </p:nvPr>
        </p:nvSpPr>
        <p:spPr>
          <a:xfrm>
            <a:off x="257019" y="1056610"/>
            <a:ext cx="4765831" cy="3135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433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R">
    <p:spTree>
      <p:nvGrpSpPr>
        <p:cNvPr id="1" name=""/>
        <p:cNvGrpSpPr/>
        <p:nvPr/>
      </p:nvGrpSpPr>
      <p:grpSpPr>
        <a:xfrm>
          <a:off x="0" y="0"/>
          <a:ext cx="0" cy="0"/>
          <a:chOff x="0" y="0"/>
          <a:chExt cx="0" cy="0"/>
        </a:xfrm>
      </p:grpSpPr>
      <p:sp>
        <p:nvSpPr>
          <p:cNvPr id="10" name="Rectangle 9"/>
          <p:cNvSpPr/>
          <p:nvPr userDrawn="1"/>
        </p:nvSpPr>
        <p:spPr>
          <a:xfrm>
            <a:off x="1" y="4552950"/>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a:xfrm>
            <a:off x="347472" y="469900"/>
            <a:ext cx="7518225" cy="556126"/>
          </a:xfrm>
        </p:spPr>
        <p:txBody>
          <a:bodyPr lIns="0" tIns="0" rIns="0" bIns="0" anchor="t"/>
          <a:lstStyle>
            <a:lvl1pPr>
              <a:defRPr>
                <a:solidFill>
                  <a:srgbClr val="000000"/>
                </a:solidFill>
              </a:defRPr>
            </a:lvl1pPr>
          </a:lstStyle>
          <a:p>
            <a:r>
              <a:rPr lang="en-US" dirty="0"/>
              <a:t>Click to edit Master title style</a:t>
            </a:r>
          </a:p>
        </p:txBody>
      </p:sp>
      <p:sp>
        <p:nvSpPr>
          <p:cNvPr id="3" name="Content Placeholder 2"/>
          <p:cNvSpPr>
            <a:spLocks noGrp="1"/>
          </p:cNvSpPr>
          <p:nvPr>
            <p:ph idx="1"/>
          </p:nvPr>
        </p:nvSpPr>
        <p:spPr>
          <a:xfrm>
            <a:off x="4060142" y="1056610"/>
            <a:ext cx="4766229" cy="3121848"/>
          </a:xfrm>
          <a:prstGeom prst="rect">
            <a:avLst/>
          </a:prstGeom>
        </p:spPr>
        <p:txBody>
          <a:bodyPr/>
          <a:lstStyle>
            <a:lvl1pPr marL="0" indent="0">
              <a:buSzPct val="90000"/>
              <a:buFont typeface="Arial"/>
              <a:buNone/>
              <a:defRPr sz="2000" b="0" i="0">
                <a:latin typeface="Arial"/>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rgbClr val="FFFFFF"/>
                </a:solidFill>
                <a:latin typeface="Arial"/>
                <a:cs typeface="Arial"/>
              </a:defRPr>
            </a:lvl1pPr>
          </a:lstStyle>
          <a:p>
            <a:endParaRPr lang="en-US" dirty="0"/>
          </a:p>
        </p:txBody>
      </p:sp>
      <p:sp>
        <p:nvSpPr>
          <p:cNvPr id="8" name="Text Placeholder 7"/>
          <p:cNvSpPr>
            <a:spLocks noGrp="1"/>
          </p:cNvSpPr>
          <p:nvPr>
            <p:ph type="body" sz="quarter" idx="13"/>
          </p:nvPr>
        </p:nvSpPr>
        <p:spPr>
          <a:xfrm>
            <a:off x="257019" y="1056610"/>
            <a:ext cx="3794125" cy="3135313"/>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6" name="Text Placeholder 5"/>
          <p:cNvSpPr>
            <a:spLocks noGrp="1"/>
          </p:cNvSpPr>
          <p:nvPr>
            <p:ph type="body" sz="quarter" idx="14"/>
          </p:nvPr>
        </p:nvSpPr>
        <p:spPr>
          <a:xfrm>
            <a:off x="347472" y="-31227"/>
            <a:ext cx="7608887" cy="469900"/>
          </a:xfrm>
        </p:spPr>
        <p:txBody>
          <a:bodyPr lIns="0" tIns="0" rIns="0" bIns="0" anchor="b">
            <a:normAutofit/>
          </a:bodyPr>
          <a:lstStyle>
            <a:lvl1pPr marL="0" indent="0">
              <a:buNone/>
              <a:defRPr sz="1600" b="1" cap="all">
                <a:solidFill>
                  <a:srgbClr val="000000"/>
                </a:solidFil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12" name="Rectangle 11"/>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WITH EYEBROW &amp; IMAGE RIGHT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4652342"/>
            <a:ext cx="409583" cy="392517"/>
          </a:xfrm>
          <a:prstGeom prst="rect">
            <a:avLst/>
          </a:prstGeom>
        </p:spPr>
      </p:pic>
    </p:spTree>
    <p:extLst>
      <p:ext uri="{BB962C8B-B14F-4D97-AF65-F5344CB8AC3E}">
        <p14:creationId xmlns:p14="http://schemas.microsoft.com/office/powerpoint/2010/main" val="1517107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page image right">
    <p:spTree>
      <p:nvGrpSpPr>
        <p:cNvPr id="1" name=""/>
        <p:cNvGrpSpPr/>
        <p:nvPr/>
      </p:nvGrpSpPr>
      <p:grpSpPr>
        <a:xfrm>
          <a:off x="0" y="0"/>
          <a:ext cx="0" cy="0"/>
          <a:chOff x="0" y="0"/>
          <a:chExt cx="0" cy="0"/>
        </a:xfrm>
      </p:grpSpPr>
      <p:sp>
        <p:nvSpPr>
          <p:cNvPr id="10" name="Rectangle 9"/>
          <p:cNvSpPr/>
          <p:nvPr userDrawn="1"/>
        </p:nvSpPr>
        <p:spPr>
          <a:xfrm>
            <a:off x="1" y="4552950"/>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idx="1"/>
          </p:nvPr>
        </p:nvSpPr>
        <p:spPr>
          <a:xfrm>
            <a:off x="4059936" y="1056610"/>
            <a:ext cx="4766229" cy="3121848"/>
          </a:xfrm>
          <a:prstGeom prst="rect">
            <a:avLst/>
          </a:prstGeom>
        </p:spPr>
        <p:txBody>
          <a:bodyPr/>
          <a:lstStyle>
            <a:lvl1pPr marL="0" indent="0">
              <a:buSzPct val="90000"/>
              <a:buFont typeface="Arial"/>
              <a:buNone/>
              <a:defRPr sz="2000" b="0" i="0">
                <a:latin typeface="Arial"/>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8" name="Text Placeholder 7"/>
          <p:cNvSpPr>
            <a:spLocks noGrp="1"/>
          </p:cNvSpPr>
          <p:nvPr>
            <p:ph type="body" sz="quarter" idx="13"/>
          </p:nvPr>
        </p:nvSpPr>
        <p:spPr>
          <a:xfrm>
            <a:off x="257019" y="1056610"/>
            <a:ext cx="3794125" cy="3135313"/>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IMAGE RIGHT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4652342"/>
            <a:ext cx="409583" cy="392517"/>
          </a:xfrm>
          <a:prstGeom prst="rect">
            <a:avLst/>
          </a:prstGeom>
        </p:spPr>
      </p:pic>
      <p:sp>
        <p:nvSpPr>
          <p:cNvPr id="11" name="Footer Placeholder 4"/>
          <p:cNvSpPr>
            <a:spLocks noGrp="1"/>
          </p:cNvSpPr>
          <p:nvPr>
            <p:ph type="ftr" sz="quarter" idx="12"/>
          </p:nvPr>
        </p:nvSpPr>
        <p:spPr>
          <a:xfrm>
            <a:off x="706840" y="4770020"/>
            <a:ext cx="5312960" cy="157162"/>
          </a:xfrm>
        </p:spPr>
        <p:txBody>
          <a:bodyPr/>
          <a:lstStyle/>
          <a:p>
            <a:endParaRPr lang="en-US" dirty="0">
              <a:solidFill>
                <a:srgbClr val="FFFFFF"/>
              </a:solidFill>
              <a:latin typeface="Arial"/>
              <a:cs typeface="Arial"/>
            </a:endParaRPr>
          </a:p>
        </p:txBody>
      </p:sp>
    </p:spTree>
    <p:extLst>
      <p:ext uri="{BB962C8B-B14F-4D97-AF65-F5344CB8AC3E}">
        <p14:creationId xmlns:p14="http://schemas.microsoft.com/office/powerpoint/2010/main" val="1192211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BLANK</a:t>
            </a:r>
          </a:p>
        </p:txBody>
      </p:sp>
    </p:spTree>
    <p:extLst>
      <p:ext uri="{BB962C8B-B14F-4D97-AF65-F5344CB8AC3E}">
        <p14:creationId xmlns:p14="http://schemas.microsoft.com/office/powerpoint/2010/main" val="380490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page with image left">
    <p:spTree>
      <p:nvGrpSpPr>
        <p:cNvPr id="1" name=""/>
        <p:cNvGrpSpPr/>
        <p:nvPr/>
      </p:nvGrpSpPr>
      <p:grpSpPr>
        <a:xfrm>
          <a:off x="0" y="0"/>
          <a:ext cx="0" cy="0"/>
          <a:chOff x="0" y="0"/>
          <a:chExt cx="0" cy="0"/>
        </a:xfrm>
      </p:grpSpPr>
      <p:sp>
        <p:nvSpPr>
          <p:cNvPr id="10" name="Rectangle 9"/>
          <p:cNvSpPr/>
          <p:nvPr userDrawn="1"/>
        </p:nvSpPr>
        <p:spPr>
          <a:xfrm>
            <a:off x="1" y="4552950"/>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idx="1"/>
          </p:nvPr>
        </p:nvSpPr>
        <p:spPr>
          <a:xfrm>
            <a:off x="268830" y="1056610"/>
            <a:ext cx="4766229" cy="3121848"/>
          </a:xfrm>
          <a:prstGeom prst="rect">
            <a:avLst/>
          </a:prstGeom>
        </p:spPr>
        <p:txBody>
          <a:bodyPr/>
          <a:lstStyle>
            <a:lvl1pPr marL="0" indent="0">
              <a:buSzPct val="90000"/>
              <a:buFont typeface="Arial"/>
              <a:buNone/>
              <a:defRPr sz="2000" b="0" i="0">
                <a:latin typeface="Arial"/>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8" name="Text Placeholder 7"/>
          <p:cNvSpPr>
            <a:spLocks noGrp="1"/>
          </p:cNvSpPr>
          <p:nvPr>
            <p:ph type="body" sz="quarter" idx="13"/>
          </p:nvPr>
        </p:nvSpPr>
        <p:spPr>
          <a:xfrm>
            <a:off x="5035059" y="1056610"/>
            <a:ext cx="3794125" cy="3135313"/>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WITH TEXT</a:t>
            </a:r>
            <a:r>
              <a:rPr lang="en-US" baseline="0" dirty="0">
                <a:latin typeface="Arial"/>
              </a:rPr>
              <a:t> &amp;</a:t>
            </a:r>
            <a:r>
              <a:rPr lang="en-US" dirty="0">
                <a:latin typeface="Arial"/>
              </a:rPr>
              <a:t> IMAGE LEFT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4652342"/>
            <a:ext cx="409583" cy="392517"/>
          </a:xfrm>
          <a:prstGeom prst="rect">
            <a:avLst/>
          </a:prstGeom>
        </p:spPr>
      </p:pic>
      <p:sp>
        <p:nvSpPr>
          <p:cNvPr id="12" name="Footer Placeholder 4"/>
          <p:cNvSpPr>
            <a:spLocks noGrp="1"/>
          </p:cNvSpPr>
          <p:nvPr>
            <p:ph type="ftr" sz="quarter" idx="12"/>
          </p:nvPr>
        </p:nvSpPr>
        <p:spPr>
          <a:xfrm>
            <a:off x="706840" y="4770020"/>
            <a:ext cx="5312960" cy="157162"/>
          </a:xfrm>
        </p:spPr>
        <p:txBody>
          <a:bodyPr/>
          <a:lstStyle/>
          <a:p>
            <a:endParaRPr lang="en-US" dirty="0">
              <a:solidFill>
                <a:srgbClr val="FFFFFF"/>
              </a:solidFill>
              <a:latin typeface="Arial"/>
              <a:cs typeface="Arial"/>
            </a:endParaRPr>
          </a:p>
        </p:txBody>
      </p:sp>
    </p:spTree>
    <p:extLst>
      <p:ext uri="{BB962C8B-B14F-4D97-AF65-F5344CB8AC3E}">
        <p14:creationId xmlns:p14="http://schemas.microsoft.com/office/powerpoint/2010/main" val="2623168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xtra vertical space">
    <p:spTree>
      <p:nvGrpSpPr>
        <p:cNvPr id="1" name=""/>
        <p:cNvGrpSpPr/>
        <p:nvPr/>
      </p:nvGrpSpPr>
      <p:grpSpPr>
        <a:xfrm>
          <a:off x="0" y="0"/>
          <a:ext cx="0" cy="0"/>
          <a:chOff x="0" y="0"/>
          <a:chExt cx="0" cy="0"/>
        </a:xfrm>
      </p:grpSpPr>
      <p:sp>
        <p:nvSpPr>
          <p:cNvPr id="14" name="Rectangle 13"/>
          <p:cNvSpPr/>
          <p:nvPr userDrawn="1"/>
        </p:nvSpPr>
        <p:spPr>
          <a:xfrm>
            <a:off x="-82549" y="-6280"/>
            <a:ext cx="9418320" cy="155448"/>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a:xfrm>
            <a:off x="347472" y="192024"/>
            <a:ext cx="5832760" cy="716095"/>
          </a:xfrm>
        </p:spPr>
        <p:txBody>
          <a:bodyPr/>
          <a:lstStyle>
            <a:lvl1pPr>
              <a:defRPr>
                <a:solidFill>
                  <a:srgbClr val="000000"/>
                </a:solidFill>
              </a:defRPr>
            </a:lvl1pPr>
          </a:lstStyle>
          <a:p>
            <a:r>
              <a:rPr lang="en-US" dirty="0"/>
              <a:t>Click to edit Master title style</a:t>
            </a:r>
          </a:p>
        </p:txBody>
      </p:sp>
      <p:sp>
        <p:nvSpPr>
          <p:cNvPr id="3" name="Slide Number Placeholder 2"/>
          <p:cNvSpPr>
            <a:spLocks noGrp="1"/>
          </p:cNvSpPr>
          <p:nvPr>
            <p:ph type="sldNum" sz="quarter" idx="11"/>
          </p:nvPr>
        </p:nvSpPr>
        <p:spPr/>
        <p:txBody>
          <a:bodyPr/>
          <a:lstStyle/>
          <a:p>
            <a:fld id="{990CBC6E-F1C2-1F47-ABA1-B1BBE767C3DA}" type="slidenum">
              <a:rPr lang="en-US" smtClean="0"/>
              <a:pPr/>
              <a:t>‹#›</a:t>
            </a:fld>
            <a:endParaRPr lang="en-US" dirty="0"/>
          </a:p>
        </p:txBody>
      </p:sp>
      <p:sp>
        <p:nvSpPr>
          <p:cNvPr id="4" name="Footer Placeholder 3"/>
          <p:cNvSpPr>
            <a:spLocks noGrp="1"/>
          </p:cNvSpPr>
          <p:nvPr>
            <p:ph type="ftr" sz="quarter" idx="12"/>
          </p:nvPr>
        </p:nvSpPr>
        <p:spPr>
          <a:xfrm>
            <a:off x="704088" y="4770020"/>
            <a:ext cx="5312960" cy="157162"/>
          </a:xfrm>
        </p:spPr>
        <p:txBody>
          <a:body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548" y="4641912"/>
            <a:ext cx="411480" cy="411480"/>
          </a:xfrm>
          <a:prstGeom prst="rect">
            <a:avLst/>
          </a:prstGeom>
        </p:spPr>
      </p:pic>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EXTRA VERTICAL SPACE</a:t>
            </a:r>
          </a:p>
        </p:txBody>
      </p:sp>
      <p:sp>
        <p:nvSpPr>
          <p:cNvPr id="6" name="Content Placeholder 5"/>
          <p:cNvSpPr>
            <a:spLocks noGrp="1"/>
          </p:cNvSpPr>
          <p:nvPr>
            <p:ph sz="quarter" idx="13"/>
          </p:nvPr>
        </p:nvSpPr>
        <p:spPr>
          <a:xfrm>
            <a:off x="254000" y="908050"/>
            <a:ext cx="8672512" cy="3638550"/>
          </a:xfrm>
        </p:spPr>
        <p:txBody>
          <a:bodyPr>
            <a:normAutofit/>
          </a:bodyPr>
          <a:lstStyle>
            <a:lvl1pPr>
              <a:defRPr sz="2000"/>
            </a:lvl1pPr>
            <a:lvl2pPr marL="571500" indent="-234950">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8068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Page Bottom Green Bar">
    <p:spTree>
      <p:nvGrpSpPr>
        <p:cNvPr id="1" name=""/>
        <p:cNvGrpSpPr/>
        <p:nvPr/>
      </p:nvGrpSpPr>
      <p:grpSpPr>
        <a:xfrm>
          <a:off x="0" y="0"/>
          <a:ext cx="0" cy="0"/>
          <a:chOff x="0" y="0"/>
          <a:chExt cx="0" cy="0"/>
        </a:xfrm>
      </p:grpSpPr>
      <p:sp>
        <p:nvSpPr>
          <p:cNvPr id="5" name="Rectangle 4"/>
          <p:cNvSpPr/>
          <p:nvPr userDrawn="1"/>
        </p:nvSpPr>
        <p:spPr>
          <a:xfrm>
            <a:off x="1" y="4552950"/>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6" name="Content Placeholder 5"/>
          <p:cNvSpPr>
            <a:spLocks noGrp="1"/>
          </p:cNvSpPr>
          <p:nvPr>
            <p:ph sz="quarter" idx="10"/>
          </p:nvPr>
        </p:nvSpPr>
        <p:spPr>
          <a:xfrm>
            <a:off x="256032" y="1051560"/>
            <a:ext cx="8229600" cy="31813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990CBC6E-F1C2-1F47-ABA1-B1BBE767C3DA}" type="slidenum">
              <a:rPr lang="en-US" smtClean="0"/>
              <a:pPr/>
              <a:t>‹#›</a:t>
            </a:fld>
            <a:endParaRPr lang="en-US" dirty="0"/>
          </a:p>
        </p:txBody>
      </p:sp>
      <p:sp>
        <p:nvSpPr>
          <p:cNvPr id="4" name="Footer Placeholder 3"/>
          <p:cNvSpPr>
            <a:spLocks noGrp="1"/>
          </p:cNvSpPr>
          <p:nvPr>
            <p:ph type="ftr" sz="quarter" idx="12"/>
          </p:nvPr>
        </p:nvSpPr>
        <p:spPr/>
        <p:txBody>
          <a:bodyPr/>
          <a:lstStyle>
            <a:lvl1pPr>
              <a:defRPr>
                <a:solidFill>
                  <a:schemeClr val="bg1"/>
                </a:solidFill>
              </a:defRPr>
            </a:lvl1pPr>
          </a:lstStyle>
          <a:p>
            <a:endParaRPr lang="en-US" dirty="0"/>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BOTTOM GREEN BAR</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4652342"/>
            <a:ext cx="409583" cy="392517"/>
          </a:xfrm>
          <a:prstGeom prst="rect">
            <a:avLst/>
          </a:prstGeom>
        </p:spPr>
      </p:pic>
    </p:spTree>
    <p:extLst>
      <p:ext uri="{BB962C8B-B14F-4D97-AF65-F5344CB8AC3E}">
        <p14:creationId xmlns:p14="http://schemas.microsoft.com/office/powerpoint/2010/main" val="2846625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hoto Right, 1/2 page bleed">
    <p:spTree>
      <p:nvGrpSpPr>
        <p:cNvPr id="1" name=""/>
        <p:cNvGrpSpPr/>
        <p:nvPr/>
      </p:nvGrpSpPr>
      <p:grpSpPr>
        <a:xfrm>
          <a:off x="0" y="0"/>
          <a:ext cx="0" cy="0"/>
          <a:chOff x="0" y="0"/>
          <a:chExt cx="0" cy="0"/>
        </a:xfrm>
      </p:grpSpPr>
      <p:sp>
        <p:nvSpPr>
          <p:cNvPr id="6" name="Rectangle 5"/>
          <p:cNvSpPr/>
          <p:nvPr userDrawn="1"/>
        </p:nvSpPr>
        <p:spPr>
          <a:xfrm>
            <a:off x="1" y="0"/>
            <a:ext cx="9144002" cy="114300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a:endParaRPr>
          </a:p>
        </p:txBody>
      </p:sp>
      <p:sp>
        <p:nvSpPr>
          <p:cNvPr id="8" name="Picture Placeholder 7"/>
          <p:cNvSpPr>
            <a:spLocks noGrp="1"/>
          </p:cNvSpPr>
          <p:nvPr>
            <p:ph type="pic" sz="quarter" idx="10"/>
          </p:nvPr>
        </p:nvSpPr>
        <p:spPr>
          <a:xfrm>
            <a:off x="3652762" y="1144178"/>
            <a:ext cx="5491238" cy="3999322"/>
          </a:xfrm>
          <a:prstGeom prst="rect">
            <a:avLst/>
          </a:prstGeom>
          <a:solidFill>
            <a:schemeClr val="bg1">
              <a:lumMod val="95000"/>
            </a:schemeClr>
          </a:solidFill>
        </p:spPr>
        <p:txBody>
          <a:bodyPr/>
          <a:lstStyle>
            <a:lvl1pPr>
              <a:buSzPct val="100000"/>
              <a:defRPr/>
            </a:lvl1pPr>
          </a:lstStyle>
          <a:p>
            <a:r>
              <a:rPr lang="en-US" dirty="0"/>
              <a:t>Drag picture to placeholder or click icon to add</a:t>
            </a:r>
          </a:p>
        </p:txBody>
      </p:sp>
      <p:sp>
        <p:nvSpPr>
          <p:cNvPr id="13" name="Content Placeholder 2"/>
          <p:cNvSpPr>
            <a:spLocks noGrp="1"/>
          </p:cNvSpPr>
          <p:nvPr>
            <p:ph sz="half" idx="11"/>
          </p:nvPr>
        </p:nvSpPr>
        <p:spPr>
          <a:xfrm>
            <a:off x="263240" y="1371600"/>
            <a:ext cx="3154874" cy="3547814"/>
          </a:xfrm>
          <a:prstGeom prst="rect">
            <a:avLst/>
          </a:prstGeom>
        </p:spPr>
        <p:txBody>
          <a:bodyPr>
            <a:normAutofit/>
          </a:bodyPr>
          <a:lstStyle>
            <a:lvl1pPr marL="0" indent="0">
              <a:buClrTx/>
              <a:buSzPct val="100000"/>
              <a:buNone/>
              <a:defRPr sz="2400">
                <a:solidFill>
                  <a:schemeClr val="tx1"/>
                </a:solidFill>
              </a:defRPr>
            </a:lvl1pPr>
            <a:lvl2pPr marL="192024" indent="-192024">
              <a:buClrTx/>
              <a:buSzPct val="100000"/>
              <a:buFont typeface="Arial"/>
              <a:buChar char="•"/>
              <a:defRPr sz="2400">
                <a:solidFill>
                  <a:schemeClr val="tx1"/>
                </a:solidFill>
              </a:defRPr>
            </a:lvl2pPr>
            <a:lvl3pPr>
              <a:buClr>
                <a:srgbClr val="006601"/>
              </a:buClr>
              <a:defRPr sz="1600"/>
            </a:lvl3pPr>
            <a:lvl4pPr>
              <a:buClr>
                <a:srgbClr val="006601"/>
              </a:buClr>
              <a:defRPr sz="1600"/>
            </a:lvl4pPr>
            <a:lvl5pPr>
              <a:buClr>
                <a:srgbClr val="006601"/>
              </a:buCl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3" name="Slide Number Placeholder 2"/>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PHOTO RIGHT, ½-PAGE BLEED</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9634" y="210794"/>
            <a:ext cx="753494" cy="722098"/>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886" y="115545"/>
            <a:ext cx="357748" cy="342842"/>
          </a:xfrm>
          <a:prstGeom prst="rect">
            <a:avLst/>
          </a:prstGeom>
        </p:spPr>
      </p:pic>
    </p:spTree>
    <p:extLst>
      <p:ext uri="{BB962C8B-B14F-4D97-AF65-F5344CB8AC3E}">
        <p14:creationId xmlns:p14="http://schemas.microsoft.com/office/powerpoint/2010/main" val="3412274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hoto Left 1/2 page bleed">
    <p:spTree>
      <p:nvGrpSpPr>
        <p:cNvPr id="1" name=""/>
        <p:cNvGrpSpPr/>
        <p:nvPr/>
      </p:nvGrpSpPr>
      <p:grpSpPr>
        <a:xfrm>
          <a:off x="0" y="0"/>
          <a:ext cx="0" cy="0"/>
          <a:chOff x="0" y="0"/>
          <a:chExt cx="0" cy="0"/>
        </a:xfrm>
      </p:grpSpPr>
      <p:sp>
        <p:nvSpPr>
          <p:cNvPr id="13" name="Content Placeholder 2"/>
          <p:cNvSpPr>
            <a:spLocks noGrp="1"/>
          </p:cNvSpPr>
          <p:nvPr>
            <p:ph sz="half" idx="11"/>
          </p:nvPr>
        </p:nvSpPr>
        <p:spPr>
          <a:xfrm>
            <a:off x="5721803" y="1397000"/>
            <a:ext cx="3154874" cy="3187700"/>
          </a:xfrm>
          <a:prstGeom prst="rect">
            <a:avLst/>
          </a:prstGeom>
        </p:spPr>
        <p:txBody>
          <a:bodyPr>
            <a:normAutofit/>
          </a:bodyPr>
          <a:lstStyle>
            <a:lvl1pPr marL="0" indent="0">
              <a:buClrTx/>
              <a:buSzPct val="100000"/>
              <a:buNone/>
              <a:defRPr sz="2400">
                <a:solidFill>
                  <a:schemeClr val="tx1"/>
                </a:solidFill>
              </a:defRPr>
            </a:lvl1pPr>
            <a:lvl2pPr marL="192024" indent="-192024">
              <a:buClrTx/>
              <a:buSzPct val="100000"/>
              <a:buFont typeface="Arial"/>
              <a:buChar char="•"/>
              <a:defRPr sz="2400">
                <a:solidFill>
                  <a:schemeClr val="tx1"/>
                </a:solidFill>
              </a:defRPr>
            </a:lvl2pPr>
            <a:lvl3pPr>
              <a:buClr>
                <a:srgbClr val="006601"/>
              </a:buClr>
              <a:defRPr sz="1600"/>
            </a:lvl3pPr>
            <a:lvl4pPr>
              <a:buClr>
                <a:srgbClr val="006601"/>
              </a:buClr>
              <a:defRPr sz="1600"/>
            </a:lvl4pPr>
            <a:lvl5pPr>
              <a:buClr>
                <a:srgbClr val="006601"/>
              </a:buCl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8" name="Picture Placeholder 7"/>
          <p:cNvSpPr>
            <a:spLocks noGrp="1"/>
          </p:cNvSpPr>
          <p:nvPr>
            <p:ph type="pic" sz="quarter" idx="10"/>
          </p:nvPr>
        </p:nvSpPr>
        <p:spPr>
          <a:xfrm>
            <a:off x="0" y="1144178"/>
            <a:ext cx="5491238" cy="3999322"/>
          </a:xfrm>
          <a:prstGeom prst="rect">
            <a:avLst/>
          </a:prstGeom>
          <a:solidFill>
            <a:schemeClr val="bg1">
              <a:lumMod val="95000"/>
            </a:schemeClr>
          </a:solidFill>
        </p:spPr>
        <p:txBody>
          <a:bodyPr/>
          <a:lstStyle>
            <a:lvl1pPr>
              <a:buSzPct val="100000"/>
              <a:defRPr/>
            </a:lvl1pPr>
          </a:lstStyle>
          <a:p>
            <a:r>
              <a:rPr lang="en-US" dirty="0"/>
              <a:t>Drag picture to placeholder or click icon to add</a:t>
            </a:r>
          </a:p>
        </p:txBody>
      </p:sp>
      <p:sp>
        <p:nvSpPr>
          <p:cNvPr id="3" name="Slide Number Placeholder 2"/>
          <p:cNvSpPr>
            <a:spLocks noGrp="1"/>
          </p:cNvSpPr>
          <p:nvPr>
            <p:ph type="sldNum" sz="quarter" idx="12"/>
          </p:nvPr>
        </p:nvSpPr>
        <p:spPr/>
        <p:txBody>
          <a:bodyPr/>
          <a:lstStyle/>
          <a:p>
            <a:fld id="{F8C12AA3-6E81-C746-8BB2-6661939CBDDC}" type="slidenum">
              <a:rPr lang="en-US" smtClean="0"/>
              <a:pPr/>
              <a:t>‹#›</a:t>
            </a:fld>
            <a:endParaRPr lang="en-US" dirty="0"/>
          </a:p>
        </p:txBody>
      </p:sp>
      <p:sp>
        <p:nvSpPr>
          <p:cNvPr id="6" name="Rectangle 5"/>
          <p:cNvSpPr/>
          <p:nvPr userDrawn="1"/>
        </p:nvSpPr>
        <p:spPr>
          <a:xfrm>
            <a:off x="1" y="0"/>
            <a:ext cx="9144002" cy="114300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a:endParaRPr>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PHOTO LEFT, ½-PAGE BLEED</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9634" y="210794"/>
            <a:ext cx="753494" cy="722098"/>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886" y="115545"/>
            <a:ext cx="357748" cy="342842"/>
          </a:xfrm>
          <a:prstGeom prst="rect">
            <a:avLst/>
          </a:prstGeom>
        </p:spPr>
      </p:pic>
    </p:spTree>
    <p:extLst>
      <p:ext uri="{BB962C8B-B14F-4D97-AF65-F5344CB8AC3E}">
        <p14:creationId xmlns:p14="http://schemas.microsoft.com/office/powerpoint/2010/main" val="198181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tyle A">
    <p:spTree>
      <p:nvGrpSpPr>
        <p:cNvPr id="1" name=""/>
        <p:cNvGrpSpPr/>
        <p:nvPr/>
      </p:nvGrpSpPr>
      <p:grpSpPr>
        <a:xfrm>
          <a:off x="0" y="0"/>
          <a:ext cx="0" cy="0"/>
          <a:chOff x="0" y="0"/>
          <a:chExt cx="0" cy="0"/>
        </a:xfrm>
      </p:grpSpPr>
      <p:sp>
        <p:nvSpPr>
          <p:cNvPr id="2" name="Rectangle 1"/>
          <p:cNvSpPr/>
          <p:nvPr userDrawn="1"/>
        </p:nvSpPr>
        <p:spPr>
          <a:xfrm>
            <a:off x="166111" y="4644417"/>
            <a:ext cx="571499" cy="410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Picture Placeholder 2"/>
          <p:cNvSpPr>
            <a:spLocks noGrp="1"/>
          </p:cNvSpPr>
          <p:nvPr>
            <p:ph type="pic" idx="10"/>
          </p:nvPr>
        </p:nvSpPr>
        <p:spPr>
          <a:xfrm>
            <a:off x="0" y="1131550"/>
            <a:ext cx="9144000" cy="4025031"/>
          </a:xfrm>
          <a:prstGeom prst="rect">
            <a:avLst/>
          </a:prstGeom>
        </p:spPr>
        <p:txBody>
          <a:bodyPr/>
          <a:lstStyle>
            <a:lvl1pPr marL="0" indent="0">
              <a:buNone/>
              <a:defRPr sz="32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 name="Subtitle 2"/>
          <p:cNvSpPr>
            <a:spLocks noGrp="1"/>
          </p:cNvSpPr>
          <p:nvPr>
            <p:ph type="subTitle" idx="1"/>
          </p:nvPr>
        </p:nvSpPr>
        <p:spPr>
          <a:xfrm>
            <a:off x="417286" y="3155962"/>
            <a:ext cx="8309428" cy="981284"/>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tIns="0" bIns="73152" rtlCol="0" anchor="ctr">
            <a:normAutofit/>
          </a:bodyPr>
          <a:lstStyle>
            <a:lvl1pPr marL="0" indent="0" algn="ctr">
              <a:buNone/>
              <a:defRPr lang="en-US" sz="3200" b="1" i="0" dirty="0">
                <a:solidFill>
                  <a:srgbClr val="00AE58"/>
                </a:solidFill>
                <a:latin typeface="Arial"/>
                <a:cs typeface="Arial"/>
              </a:defRPr>
            </a:lvl1pPr>
          </a:lstStyle>
          <a:p>
            <a:pPr marL="0" lvl="0" algn="ctr"/>
            <a:r>
              <a:rPr lang="en-US" dirty="0"/>
              <a:t>Click to edit Master subtitle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5952" y="157765"/>
            <a:ext cx="1621041" cy="704088"/>
          </a:xfrm>
          <a:prstGeom prst="rect">
            <a:avLst/>
          </a:prstGeom>
        </p:spPr>
      </p:pic>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7" name="Rectangle 6"/>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a:rPr>
              <a:t>TITLE</a:t>
            </a:r>
            <a:r>
              <a:rPr lang="en-US" baseline="0" dirty="0">
                <a:latin typeface="Arial"/>
              </a:rPr>
              <a:t> STYLE A</a:t>
            </a:r>
            <a:endParaRPr lang="en-US" dirty="0">
              <a:latin typeface="Arial"/>
            </a:endParaRPr>
          </a:p>
        </p:txBody>
      </p:sp>
    </p:spTree>
    <p:extLst>
      <p:ext uri="{BB962C8B-B14F-4D97-AF65-F5344CB8AC3E}">
        <p14:creationId xmlns:p14="http://schemas.microsoft.com/office/powerpoint/2010/main" val="1770866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Rectangle 4"/>
          <p:cNvSpPr/>
          <p:nvPr userDrawn="1"/>
        </p:nvSpPr>
        <p:spPr>
          <a:xfrm>
            <a:off x="8128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7" name="Table Placeholder 6"/>
          <p:cNvSpPr>
            <a:spLocks noGrp="1"/>
          </p:cNvSpPr>
          <p:nvPr>
            <p:ph type="tbl" sz="quarter" idx="10"/>
          </p:nvPr>
        </p:nvSpPr>
        <p:spPr>
          <a:xfrm>
            <a:off x="460680" y="1237325"/>
            <a:ext cx="8229600" cy="3372775"/>
          </a:xfrm>
          <a:prstGeom prst="rect">
            <a:avLst/>
          </a:prstGeom>
        </p:spPr>
        <p:txBody>
          <a:bodyPr>
            <a:normAutofit/>
          </a:bodyPr>
          <a:lstStyle>
            <a:lvl1pPr marL="0" indent="0">
              <a:buNone/>
              <a:defRPr sz="2200"/>
            </a:lvl1pPr>
          </a:lstStyle>
          <a:p>
            <a:endParaRPr lang="en-US" dirty="0"/>
          </a:p>
        </p:txBody>
      </p:sp>
      <p:sp>
        <p:nvSpPr>
          <p:cNvPr id="3" name="Slide Number Placeholder 2"/>
          <p:cNvSpPr>
            <a:spLocks noGrp="1"/>
          </p:cNvSpPr>
          <p:nvPr>
            <p:ph type="sldNum" sz="quarter" idx="11"/>
          </p:nvPr>
        </p:nvSpPr>
        <p:spPr/>
        <p:txBody>
          <a:bodyPr/>
          <a:lstStyle/>
          <a:p>
            <a:fld id="{F8C12AA3-6E81-C746-8BB2-6661939CBDDC}" type="slidenum">
              <a:rPr lang="en-US" smtClean="0"/>
              <a:pPr/>
              <a:t>‹#›</a:t>
            </a:fld>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TABLE WITH TITLE</a:t>
            </a:r>
          </a:p>
        </p:txBody>
      </p:sp>
      <p:sp>
        <p:nvSpPr>
          <p:cNvPr id="9" name="Footer Placeholder 2"/>
          <p:cNvSpPr>
            <a:spLocks noGrp="1"/>
          </p:cNvSpPr>
          <p:nvPr>
            <p:ph type="ftr" sz="quarter" idx="16"/>
          </p:nvPr>
        </p:nvSpPr>
        <p:spPr>
          <a:xfrm>
            <a:off x="344375" y="4770020"/>
            <a:ext cx="5312960" cy="157162"/>
          </a:xfrm>
        </p:spPr>
        <p:txBody>
          <a:bodyPr/>
          <a:lstStyle/>
          <a:p>
            <a:endParaRPr lang="en-US" dirty="0"/>
          </a:p>
        </p:txBody>
      </p:sp>
    </p:spTree>
    <p:extLst>
      <p:ext uri="{BB962C8B-B14F-4D97-AF65-F5344CB8AC3E}">
        <p14:creationId xmlns:p14="http://schemas.microsoft.com/office/powerpoint/2010/main" val="1916622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hart with title &amp; subtitle">
    <p:spTree>
      <p:nvGrpSpPr>
        <p:cNvPr id="1" name=""/>
        <p:cNvGrpSpPr/>
        <p:nvPr/>
      </p:nvGrpSpPr>
      <p:grpSpPr>
        <a:xfrm>
          <a:off x="0" y="0"/>
          <a:ext cx="0" cy="0"/>
          <a:chOff x="0" y="0"/>
          <a:chExt cx="0" cy="0"/>
        </a:xfrm>
      </p:grpSpPr>
      <p:sp>
        <p:nvSpPr>
          <p:cNvPr id="3" name="Rectangle 2"/>
          <p:cNvSpPr/>
          <p:nvPr userDrawn="1"/>
        </p:nvSpPr>
        <p:spPr>
          <a:xfrm>
            <a:off x="8128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 name="Chart Placeholder 3"/>
          <p:cNvSpPr>
            <a:spLocks noGrp="1"/>
          </p:cNvSpPr>
          <p:nvPr>
            <p:ph type="chart" sz="quarter" idx="10"/>
          </p:nvPr>
        </p:nvSpPr>
        <p:spPr>
          <a:xfrm>
            <a:off x="1068070" y="1602821"/>
            <a:ext cx="6958330" cy="3255169"/>
          </a:xfrm>
          <a:prstGeom prst="rect">
            <a:avLst/>
          </a:prstGeom>
        </p:spPr>
        <p:txBody>
          <a:bodyPr/>
          <a:lstStyle>
            <a:lvl1pPr marL="0" indent="0">
              <a:buNone/>
              <a:defRPr/>
            </a:lvl1pPr>
          </a:lstStyle>
          <a:p>
            <a:endParaRPr lang="en-US" dirty="0"/>
          </a:p>
        </p:txBody>
      </p:sp>
      <p:sp>
        <p:nvSpPr>
          <p:cNvPr id="9" name="Text Placeholder 8"/>
          <p:cNvSpPr>
            <a:spLocks noGrp="1"/>
          </p:cNvSpPr>
          <p:nvPr>
            <p:ph type="body" sz="quarter" idx="12"/>
          </p:nvPr>
        </p:nvSpPr>
        <p:spPr>
          <a:xfrm>
            <a:off x="265176" y="1143000"/>
            <a:ext cx="8143590" cy="548164"/>
          </a:xfrm>
          <a:prstGeom prst="rect">
            <a:avLst/>
          </a:prstGeom>
        </p:spPr>
        <p:txBody>
          <a:bodyPr/>
          <a:lstStyle>
            <a:lvl1pPr marL="0" indent="0">
              <a:buFontTx/>
              <a:buNone/>
              <a:defRPr b="1" i="0">
                <a:latin typeface="Arial"/>
                <a:cs typeface="Arial"/>
              </a:defRPr>
            </a:lvl1pPr>
          </a:lstStyle>
          <a:p>
            <a:pPr lvl="0"/>
            <a:r>
              <a:rPr lang="en-US" dirty="0"/>
              <a:t>Click to 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6111" y="4642861"/>
            <a:ext cx="429633" cy="411480"/>
          </a:xfrm>
          <a:prstGeom prst="rect">
            <a:avLst/>
          </a:prstGeom>
        </p:spPr>
      </p:pic>
      <p:sp>
        <p:nvSpPr>
          <p:cNvPr id="11" name="Rectangle 10"/>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CHART WITH TITLE &amp;</a:t>
            </a:r>
            <a:r>
              <a:rPr lang="en-US" baseline="0" dirty="0">
                <a:latin typeface="Arial"/>
              </a:rPr>
              <a:t> SUB-TITLE</a:t>
            </a:r>
            <a:endParaRPr lang="en-US" dirty="0">
              <a:latin typeface="Arial"/>
            </a:endParaRPr>
          </a:p>
        </p:txBody>
      </p:sp>
      <p:sp>
        <p:nvSpPr>
          <p:cNvPr id="12" name="Footer Placeholder 3"/>
          <p:cNvSpPr>
            <a:spLocks noGrp="1"/>
          </p:cNvSpPr>
          <p:nvPr>
            <p:ph type="ftr" sz="quarter" idx="14"/>
          </p:nvPr>
        </p:nvSpPr>
        <p:spPr>
          <a:xfrm>
            <a:off x="704088" y="4770020"/>
            <a:ext cx="5312960" cy="157162"/>
          </a:xfrm>
        </p:spPr>
        <p:txBody>
          <a:bodyPr/>
          <a:lstStyle/>
          <a:p>
            <a:endParaRPr lang="en-US" dirty="0"/>
          </a:p>
        </p:txBody>
      </p:sp>
    </p:spTree>
    <p:extLst>
      <p:ext uri="{BB962C8B-B14F-4D97-AF65-F5344CB8AC3E}">
        <p14:creationId xmlns:p14="http://schemas.microsoft.com/office/powerpoint/2010/main" val="1079346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65580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89018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tyle B">
    <p:spTree>
      <p:nvGrpSpPr>
        <p:cNvPr id="1" name=""/>
        <p:cNvGrpSpPr/>
        <p:nvPr/>
      </p:nvGrpSpPr>
      <p:grpSpPr>
        <a:xfrm>
          <a:off x="0" y="0"/>
          <a:ext cx="0" cy="0"/>
          <a:chOff x="0" y="0"/>
          <a:chExt cx="0" cy="0"/>
        </a:xfrm>
      </p:grpSpPr>
      <p:sp>
        <p:nvSpPr>
          <p:cNvPr id="8" name="Rectangle 7"/>
          <p:cNvSpPr/>
          <p:nvPr userDrawn="1"/>
        </p:nvSpPr>
        <p:spPr>
          <a:xfrm>
            <a:off x="1" y="4214990"/>
            <a:ext cx="9144002" cy="92851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dirty="0">
              <a:latin typeface="Arial"/>
            </a:endParaRPr>
          </a:p>
        </p:txBody>
      </p:sp>
      <p:sp>
        <p:nvSpPr>
          <p:cNvPr id="7" name="Picture Placeholder 6"/>
          <p:cNvSpPr>
            <a:spLocks noGrp="1"/>
          </p:cNvSpPr>
          <p:nvPr>
            <p:ph type="pic" sz="quarter" idx="10"/>
          </p:nvPr>
        </p:nvSpPr>
        <p:spPr>
          <a:xfrm>
            <a:off x="0" y="1132603"/>
            <a:ext cx="9144000" cy="3082387"/>
          </a:xfrm>
          <a:prstGeom prst="rect">
            <a:avLst/>
          </a:prstGeom>
        </p:spPr>
        <p:txBody>
          <a:bodyPr/>
          <a:lstStyle>
            <a:lvl1pPr marL="0" indent="0">
              <a:buNone/>
              <a:defRPr/>
            </a:lvl1pPr>
          </a:lstStyle>
          <a:p>
            <a:endParaRPr lang="en-US" dirty="0"/>
          </a:p>
        </p:txBody>
      </p:sp>
      <p:sp>
        <p:nvSpPr>
          <p:cNvPr id="2" name="Title 1"/>
          <p:cNvSpPr>
            <a:spLocks noGrp="1"/>
          </p:cNvSpPr>
          <p:nvPr>
            <p:ph type="title"/>
          </p:nvPr>
        </p:nvSpPr>
        <p:spPr>
          <a:xfrm>
            <a:off x="0" y="4214990"/>
            <a:ext cx="9144000" cy="928510"/>
          </a:xfrm>
          <a:noFill/>
          <a:ln>
            <a:noFill/>
          </a:ln>
        </p:spPr>
        <p:txBody>
          <a:bodyPr lIns="274320" tIns="45720" rIns="182880"/>
          <a:lstStyle/>
          <a:p>
            <a:r>
              <a:rPr lang="en-US" dirty="0"/>
              <a:t>Click to edit Master title style</a:t>
            </a:r>
          </a:p>
        </p:txBody>
      </p:sp>
      <p:sp>
        <p:nvSpPr>
          <p:cNvPr id="4" name="Slide Number Placeholder 3"/>
          <p:cNvSpPr>
            <a:spLocks noGrp="1"/>
          </p:cNvSpPr>
          <p:nvPr>
            <p:ph type="sldNum" sz="quarter" idx="12"/>
          </p:nvPr>
        </p:nvSpPr>
        <p:spPr>
          <a:ln>
            <a:noFill/>
          </a:ln>
        </p:spPr>
        <p:txBody>
          <a:bodyPr/>
          <a:lstStyle>
            <a:lvl1pPr>
              <a:defRPr>
                <a:solidFill>
                  <a:srgbClr val="FFFFFF"/>
                </a:solidFill>
              </a:defRPr>
            </a:lvl1pPr>
          </a:lstStyle>
          <a:p>
            <a:fld id="{F8C12AA3-6E81-C746-8BB2-6661939CBDDC}"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5952" y="157765"/>
            <a:ext cx="1621041" cy="704088"/>
          </a:xfrm>
          <a:prstGeom prst="rect">
            <a:avLst/>
          </a:prstGeom>
        </p:spPr>
      </p:pic>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TITLE</a:t>
            </a:r>
            <a:r>
              <a:rPr lang="en-US" baseline="0" dirty="0">
                <a:latin typeface="Arial"/>
              </a:rPr>
              <a:t> STYLE B</a:t>
            </a:r>
            <a:endParaRPr lang="en-US" dirty="0">
              <a:latin typeface="Arial"/>
            </a:endParaRPr>
          </a:p>
        </p:txBody>
      </p:sp>
    </p:spTree>
    <p:extLst>
      <p:ext uri="{BB962C8B-B14F-4D97-AF65-F5344CB8AC3E}">
        <p14:creationId xmlns:p14="http://schemas.microsoft.com/office/powerpoint/2010/main" val="167936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5" name="Text Placeholder 4"/>
          <p:cNvSpPr>
            <a:spLocks noGrp="1"/>
          </p:cNvSpPr>
          <p:nvPr>
            <p:ph type="body" sz="quarter" idx="13"/>
          </p:nvPr>
        </p:nvSpPr>
        <p:spPr>
          <a:xfrm>
            <a:off x="256031" y="1371600"/>
            <a:ext cx="8709545" cy="3205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a:xfrm>
            <a:off x="344375" y="4770020"/>
            <a:ext cx="5312960" cy="157162"/>
          </a:xfrm>
        </p:spPr>
        <p:txBody>
          <a:bodyPr/>
          <a:lstStyle/>
          <a:p>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TEXT ONLY PAGE</a:t>
            </a:r>
          </a:p>
        </p:txBody>
      </p:sp>
    </p:spTree>
    <p:extLst>
      <p:ext uri="{BB962C8B-B14F-4D97-AF65-F5344CB8AC3E}">
        <p14:creationId xmlns:p14="http://schemas.microsoft.com/office/powerpoint/2010/main" val="332582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with eyebrow">
    <p:spTree>
      <p:nvGrpSpPr>
        <p:cNvPr id="1" name=""/>
        <p:cNvGrpSpPr/>
        <p:nvPr/>
      </p:nvGrpSpPr>
      <p:grpSpPr>
        <a:xfrm>
          <a:off x="0" y="0"/>
          <a:ext cx="0" cy="0"/>
          <a:chOff x="0" y="0"/>
          <a:chExt cx="0" cy="0"/>
        </a:xfrm>
      </p:grpSpPr>
      <p:sp>
        <p:nvSpPr>
          <p:cNvPr id="2" name="Title 1"/>
          <p:cNvSpPr>
            <a:spLocks noGrp="1"/>
          </p:cNvSpPr>
          <p:nvPr>
            <p:ph type="title"/>
          </p:nvPr>
        </p:nvSpPr>
        <p:spPr>
          <a:xfrm>
            <a:off x="347472" y="469900"/>
            <a:ext cx="7518225" cy="556126"/>
          </a:xfrm>
        </p:spPr>
        <p:txBody>
          <a:bodyPr lIns="0" tIns="0" rIns="0" bIns="0" anchor="t"/>
          <a:lstStyle>
            <a:lvl1pPr>
              <a:defRPr>
                <a:solidFill>
                  <a:schemeClr val="bg1"/>
                </a:solidFill>
              </a:defRPr>
            </a:lvl1pPr>
          </a:lstStyle>
          <a:p>
            <a:r>
              <a:rPr lang="en-US" dirty="0"/>
              <a:t>Click to edit Master title style</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6" name="Text Placeholder 5"/>
          <p:cNvSpPr>
            <a:spLocks noGrp="1"/>
          </p:cNvSpPr>
          <p:nvPr>
            <p:ph type="body" sz="quarter" idx="14"/>
          </p:nvPr>
        </p:nvSpPr>
        <p:spPr>
          <a:xfrm>
            <a:off x="347472" y="-31227"/>
            <a:ext cx="7608887" cy="469900"/>
          </a:xfrm>
        </p:spPr>
        <p:txBody>
          <a:bodyPr lIns="0" tIns="0" rIns="0" bIns="0" anchor="b">
            <a:normAutofit/>
          </a:bodyPr>
          <a:lstStyle>
            <a:lvl1pPr marL="0" indent="0">
              <a:buNone/>
              <a:defRPr sz="1600" b="1" cap="all">
                <a:solidFill>
                  <a:schemeClr val="bg1"/>
                </a:solidFil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11" name="Rectangle 10"/>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WITH EYEBROW</a:t>
            </a:r>
          </a:p>
        </p:txBody>
      </p:sp>
      <p:sp>
        <p:nvSpPr>
          <p:cNvPr id="5" name="Content Placeholder 4"/>
          <p:cNvSpPr>
            <a:spLocks noGrp="1"/>
          </p:cNvSpPr>
          <p:nvPr>
            <p:ph sz="quarter" idx="15"/>
          </p:nvPr>
        </p:nvSpPr>
        <p:spPr>
          <a:xfrm>
            <a:off x="257018" y="1371600"/>
            <a:ext cx="7837113" cy="3135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2"/>
          <p:cNvSpPr>
            <a:spLocks noGrp="1"/>
          </p:cNvSpPr>
          <p:nvPr>
            <p:ph type="ftr" sz="quarter" idx="16"/>
          </p:nvPr>
        </p:nvSpPr>
        <p:spPr>
          <a:xfrm>
            <a:off x="344375" y="4770020"/>
            <a:ext cx="5312960" cy="157162"/>
          </a:xfrm>
        </p:spPr>
        <p:txBody>
          <a:bodyPr/>
          <a:lstStyle/>
          <a:p>
            <a:endParaRPr lang="en-US" dirty="0"/>
          </a:p>
        </p:txBody>
      </p:sp>
    </p:spTree>
    <p:extLst>
      <p:ext uri="{BB962C8B-B14F-4D97-AF65-F5344CB8AC3E}">
        <p14:creationId xmlns:p14="http://schemas.microsoft.com/office/powerpoint/2010/main" val="4110050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Full-width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138465"/>
            <a:ext cx="9144000" cy="4014107"/>
          </a:xfrm>
          <a:prstGeom prst="rect">
            <a:avLst/>
          </a:prstGeom>
        </p:spPr>
        <p:txBody>
          <a:bodyPr/>
          <a:lstStyle>
            <a:lvl1pPr marL="0" indent="0">
              <a:buNone/>
              <a:defRPr/>
            </a:lvl1pPr>
          </a:lstStyle>
          <a:p>
            <a:r>
              <a:rPr lang="en-US" dirty="0"/>
              <a:t>   </a:t>
            </a:r>
          </a:p>
        </p:txBody>
      </p:sp>
      <p:sp>
        <p:nvSpPr>
          <p:cNvPr id="4" name="Slide Number Placeholder 3"/>
          <p:cNvSpPr>
            <a:spLocks noGrp="1"/>
          </p:cNvSpPr>
          <p:nvPr>
            <p:ph type="sldNum" sz="quarter" idx="12"/>
          </p:nvPr>
        </p:nvSpPr>
        <p:spPr>
          <a:ln>
            <a:noFill/>
          </a:ln>
        </p:spPr>
        <p:txBody>
          <a:bodyPr/>
          <a:lstStyle/>
          <a:p>
            <a:fld id="{F8C12AA3-6E81-C746-8BB2-6661939CBDDC}"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3"/>
          </p:nvPr>
        </p:nvSpPr>
        <p:spPr>
          <a:xfrm>
            <a:off x="527948" y="1591735"/>
            <a:ext cx="8041182" cy="3071537"/>
          </a:xfrm>
          <a:solidFill>
            <a:srgbClr val="FFFFFF">
              <a:alpha val="90000"/>
            </a:srgb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TITLE &amp; FULL-WIDTH IMAGE</a:t>
            </a:r>
          </a:p>
        </p:txBody>
      </p:sp>
    </p:spTree>
    <p:extLst>
      <p:ext uri="{BB962C8B-B14F-4D97-AF65-F5344CB8AC3E}">
        <p14:creationId xmlns:p14="http://schemas.microsoft.com/office/powerpoint/2010/main" val="405820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bleed Text Left">
    <p:spTree>
      <p:nvGrpSpPr>
        <p:cNvPr id="1" name=""/>
        <p:cNvGrpSpPr/>
        <p:nvPr/>
      </p:nvGrpSpPr>
      <p:grpSpPr>
        <a:xfrm>
          <a:off x="0" y="0"/>
          <a:ext cx="0" cy="0"/>
          <a:chOff x="0" y="0"/>
          <a:chExt cx="0" cy="0"/>
        </a:xfrm>
      </p:grpSpPr>
      <p:sp>
        <p:nvSpPr>
          <p:cNvPr id="2" name="Rectangle 1"/>
          <p:cNvSpPr/>
          <p:nvPr userDrawn="1"/>
        </p:nvSpPr>
        <p:spPr>
          <a:xfrm>
            <a:off x="166111" y="4644417"/>
            <a:ext cx="571499" cy="410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Picture Placeholder 2"/>
          <p:cNvSpPr>
            <a:spLocks noGrp="1"/>
          </p:cNvSpPr>
          <p:nvPr>
            <p:ph type="pic" idx="10"/>
          </p:nvPr>
        </p:nvSpPr>
        <p:spPr>
          <a:xfrm>
            <a:off x="0" y="1134449"/>
            <a:ext cx="9144000" cy="4017625"/>
          </a:xfrm>
          <a:prstGeom prst="rect">
            <a:avLst/>
          </a:prstGeom>
        </p:spPr>
        <p:txBody>
          <a:bodyPr>
            <a:normAutofit/>
          </a:bodyPr>
          <a:lstStyle>
            <a:lvl1pPr marL="0" indent="0">
              <a:buNone/>
              <a:defRPr sz="20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6" name="Text Placeholder 5"/>
          <p:cNvSpPr>
            <a:spLocks noGrp="1"/>
          </p:cNvSpPr>
          <p:nvPr>
            <p:ph type="body" sz="quarter" idx="13"/>
          </p:nvPr>
        </p:nvSpPr>
        <p:spPr>
          <a:xfrm>
            <a:off x="257019" y="1481943"/>
            <a:ext cx="4179514" cy="3374136"/>
          </a:xfrm>
          <a:solidFill>
            <a:schemeClr val="bg1">
              <a:alpha val="90000"/>
            </a:schemeClr>
          </a:solidFill>
        </p:spPr>
        <p:txBody>
          <a:bodyPr>
            <a:normAutofit/>
          </a:bodyPr>
          <a:lstStyle>
            <a:lvl1pPr marL="234950" indent="-234950">
              <a:buFont typeface="Arial"/>
              <a:buChar char="•"/>
              <a:defRPr sz="2000"/>
            </a:lvl1pPr>
            <a:lvl2pPr marL="622300" indent="-285750">
              <a:buFont typeface="Arial"/>
              <a:buChar char="•"/>
              <a:defRPr sz="2000"/>
            </a:lvl2pPr>
            <a:lvl3pPr marL="974725" indent="-228600">
              <a:buFont typeface="Courier New"/>
              <a:buChar char="o"/>
              <a:defRPr sz="2000"/>
            </a:lvl3pPr>
            <a:lvl4pPr marL="1360488" indent="-228600">
              <a:buFont typeface="Arial"/>
              <a:buChar char="•"/>
              <a:defRPr sz="2000"/>
            </a:lvl4pPr>
            <a:lvl5pPr marL="1770063" indent="-228600">
              <a:buFont typeface="Lucida Grande"/>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dirty="0"/>
              <a:t>Click to edit Master title style</a:t>
            </a:r>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FULL BLEED AND TEXT LEFT</a:t>
            </a:r>
          </a:p>
        </p:txBody>
      </p:sp>
    </p:spTree>
    <p:extLst>
      <p:ext uri="{BB962C8B-B14F-4D97-AF65-F5344CB8AC3E}">
        <p14:creationId xmlns:p14="http://schemas.microsoft.com/office/powerpoint/2010/main" val="168106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bleed, Text Right">
    <p:spTree>
      <p:nvGrpSpPr>
        <p:cNvPr id="1" name=""/>
        <p:cNvGrpSpPr/>
        <p:nvPr/>
      </p:nvGrpSpPr>
      <p:grpSpPr>
        <a:xfrm>
          <a:off x="0" y="0"/>
          <a:ext cx="0" cy="0"/>
          <a:chOff x="0" y="0"/>
          <a:chExt cx="0" cy="0"/>
        </a:xfrm>
      </p:grpSpPr>
      <p:sp>
        <p:nvSpPr>
          <p:cNvPr id="2" name="Rectangle 1"/>
          <p:cNvSpPr/>
          <p:nvPr userDrawn="1"/>
        </p:nvSpPr>
        <p:spPr>
          <a:xfrm>
            <a:off x="166111" y="4644417"/>
            <a:ext cx="571499" cy="410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Picture Placeholder 2"/>
          <p:cNvSpPr>
            <a:spLocks noGrp="1"/>
          </p:cNvSpPr>
          <p:nvPr>
            <p:ph type="pic" idx="10"/>
          </p:nvPr>
        </p:nvSpPr>
        <p:spPr>
          <a:xfrm>
            <a:off x="0" y="1134449"/>
            <a:ext cx="9144000" cy="4017625"/>
          </a:xfrm>
          <a:prstGeom prst="rect">
            <a:avLst/>
          </a:prstGeom>
        </p:spPr>
        <p:txBody>
          <a:bodyPr>
            <a:normAutofit/>
          </a:bodyPr>
          <a:lstStyle>
            <a:lvl1pPr marL="0" indent="0">
              <a:buNone/>
              <a:defRPr sz="20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6" name="Text Placeholder 5"/>
          <p:cNvSpPr>
            <a:spLocks noGrp="1"/>
          </p:cNvSpPr>
          <p:nvPr>
            <p:ph type="body" sz="quarter" idx="13"/>
          </p:nvPr>
        </p:nvSpPr>
        <p:spPr>
          <a:xfrm>
            <a:off x="4534206" y="1481328"/>
            <a:ext cx="4346705" cy="3229955"/>
          </a:xfrm>
          <a:solidFill>
            <a:schemeClr val="bg1">
              <a:alpha val="90000"/>
            </a:schemeClr>
          </a:solidFill>
        </p:spPr>
        <p:txBody>
          <a:bodyPr>
            <a:normAutofit/>
          </a:bodyPr>
          <a:lstStyle>
            <a:lvl1pPr marL="234950" indent="-234950">
              <a:buFont typeface="Arial"/>
              <a:buChar char="•"/>
              <a:defRPr sz="2000"/>
            </a:lvl1pPr>
            <a:lvl2pPr marL="622300" indent="-285750">
              <a:buFont typeface="Arial"/>
              <a:buChar char="•"/>
              <a:defRPr sz="2000"/>
            </a:lvl2pPr>
            <a:lvl3pPr marL="974725" indent="-228600">
              <a:buFont typeface="Courier New"/>
              <a:buChar char="o"/>
              <a:defRPr sz="2000"/>
            </a:lvl3pPr>
            <a:lvl4pPr marL="1360488" indent="-228600">
              <a:buFont typeface="Arial"/>
              <a:buChar char="•"/>
              <a:defRPr sz="2000"/>
            </a:lvl4pPr>
            <a:lvl5pPr marL="1770063" indent="-228600">
              <a:buFont typeface="Lucida Grande"/>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dirty="0"/>
              <a:t>Click to edit Master title style</a:t>
            </a:r>
          </a:p>
        </p:txBody>
      </p:sp>
      <p:sp>
        <p:nvSpPr>
          <p:cNvPr id="7" name="Rectangle 6"/>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FULL BLEED</a:t>
            </a:r>
            <a:r>
              <a:rPr lang="en-US" baseline="0" dirty="0">
                <a:latin typeface="Arial"/>
              </a:rPr>
              <a:t> </a:t>
            </a:r>
            <a:r>
              <a:rPr lang="en-US" dirty="0">
                <a:latin typeface="Arial"/>
              </a:rPr>
              <a:t>AND TEXT RIGHT</a:t>
            </a:r>
          </a:p>
        </p:txBody>
      </p:sp>
    </p:spTree>
    <p:extLst>
      <p:ext uri="{BB962C8B-B14F-4D97-AF65-F5344CB8AC3E}">
        <p14:creationId xmlns:p14="http://schemas.microsoft.com/office/powerpoint/2010/main" val="3537408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3" name="Rectangle 2"/>
          <p:cNvSpPr/>
          <p:nvPr userDrawn="1"/>
        </p:nvSpPr>
        <p:spPr>
          <a:xfrm>
            <a:off x="8128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9" name="Text Placeholder 8"/>
          <p:cNvSpPr>
            <a:spLocks noGrp="1"/>
          </p:cNvSpPr>
          <p:nvPr>
            <p:ph type="body" sz="quarter" idx="12"/>
          </p:nvPr>
        </p:nvSpPr>
        <p:spPr>
          <a:xfrm>
            <a:off x="263240" y="1143000"/>
            <a:ext cx="8143590" cy="548164"/>
          </a:xfrm>
          <a:prstGeom prst="rect">
            <a:avLst/>
          </a:prstGeom>
        </p:spPr>
        <p:txBody>
          <a:bodyPr/>
          <a:lstStyle>
            <a:lvl1pPr marL="0" indent="0">
              <a:buFontTx/>
              <a:buNone/>
              <a:defRPr b="1">
                <a:latin typeface="Arial"/>
              </a:defRPr>
            </a:lvl1pPr>
          </a:lstStyle>
          <a:p>
            <a:pPr lvl="0"/>
            <a:r>
              <a:rPr lang="en-US" dirty="0"/>
              <a:t>Click to 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11" y="4643809"/>
            <a:ext cx="429633" cy="409583"/>
          </a:xfrm>
          <a:prstGeom prst="rect">
            <a:avLst/>
          </a:prstGeom>
        </p:spPr>
      </p:pic>
      <p:sp>
        <p:nvSpPr>
          <p:cNvPr id="10" name="Rectangle 9"/>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TITLE &amp;</a:t>
            </a:r>
            <a:r>
              <a:rPr lang="en-US" baseline="0" dirty="0">
                <a:latin typeface="Arial"/>
              </a:rPr>
              <a:t> SUBTITLE</a:t>
            </a:r>
            <a:endParaRPr lang="en-US" dirty="0">
              <a:latin typeface="Arial"/>
            </a:endParaRPr>
          </a:p>
        </p:txBody>
      </p:sp>
      <p:sp>
        <p:nvSpPr>
          <p:cNvPr id="11" name="Footer Placeholder 3"/>
          <p:cNvSpPr>
            <a:spLocks noGrp="1"/>
          </p:cNvSpPr>
          <p:nvPr>
            <p:ph type="ftr" sz="quarter" idx="14"/>
          </p:nvPr>
        </p:nvSpPr>
        <p:spPr>
          <a:xfrm>
            <a:off x="704088" y="4770020"/>
            <a:ext cx="5312960" cy="157162"/>
          </a:xfrm>
        </p:spPr>
        <p:txBody>
          <a:bodyPr/>
          <a:lstStyle/>
          <a:p>
            <a:endParaRPr lang="en-US" dirty="0"/>
          </a:p>
        </p:txBody>
      </p:sp>
    </p:spTree>
    <p:extLst>
      <p:ext uri="{BB962C8B-B14F-4D97-AF65-F5344CB8AC3E}">
        <p14:creationId xmlns:p14="http://schemas.microsoft.com/office/powerpoint/2010/main" val="14239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0"/>
            <a:ext cx="9144002" cy="1136904"/>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dirty="0">
              <a:latin typeface="Arial"/>
            </a:endParaRPr>
          </a:p>
        </p:txBody>
      </p:sp>
      <p:sp>
        <p:nvSpPr>
          <p:cNvPr id="2" name="Title Placeholder 1"/>
          <p:cNvSpPr>
            <a:spLocks noGrp="1"/>
          </p:cNvSpPr>
          <p:nvPr>
            <p:ph type="title"/>
          </p:nvPr>
        </p:nvSpPr>
        <p:spPr>
          <a:xfrm>
            <a:off x="350156" y="195631"/>
            <a:ext cx="7322761" cy="716095"/>
          </a:xfrm>
          <a:prstGeom prst="rect">
            <a:avLst/>
          </a:prstGeom>
        </p:spPr>
        <p:txBody>
          <a:bodyPr vert="horz" lIns="0" tIns="0" rIns="0" bIns="0" rtlCol="0" anchor="ctr">
            <a:noAutofit/>
          </a:bodyPr>
          <a:lstStyle/>
          <a:p>
            <a:r>
              <a:rPr lang="en-US" dirty="0"/>
              <a:t>Click to edit Master title style</a:t>
            </a:r>
          </a:p>
        </p:txBody>
      </p:sp>
      <p:sp>
        <p:nvSpPr>
          <p:cNvPr id="5" name="Slide Number Placeholder 4"/>
          <p:cNvSpPr>
            <a:spLocks noGrp="1"/>
          </p:cNvSpPr>
          <p:nvPr>
            <p:ph type="sldNum" sz="quarter" idx="4"/>
          </p:nvPr>
        </p:nvSpPr>
        <p:spPr>
          <a:xfrm>
            <a:off x="8731250" y="4711283"/>
            <a:ext cx="412126" cy="274637"/>
          </a:xfrm>
          <a:prstGeom prst="rect">
            <a:avLst/>
          </a:prstGeom>
        </p:spPr>
        <p:txBody>
          <a:bodyPr vert="horz" lIns="0" tIns="0" rIns="0" bIns="0" rtlCol="0" anchor="ctr"/>
          <a:lstStyle>
            <a:lvl1pPr algn="l">
              <a:defRPr sz="1200">
                <a:solidFill>
                  <a:schemeClr val="bg2"/>
                </a:solidFill>
                <a:latin typeface="Arial"/>
              </a:defRPr>
            </a:lvl1pPr>
          </a:lstStyle>
          <a:p>
            <a:fld id="{F8C12AA3-6E81-C746-8BB2-6661939CBDDC}" type="slidenum">
              <a:rPr lang="en-US" smtClean="0"/>
              <a:pPr/>
              <a:t>‹#›</a:t>
            </a:fld>
            <a:endParaRPr lang="en-US" dirty="0"/>
          </a:p>
        </p:txBody>
      </p:sp>
      <p:sp>
        <p:nvSpPr>
          <p:cNvPr id="6" name="Text Placeholder 5"/>
          <p:cNvSpPr>
            <a:spLocks noGrp="1"/>
          </p:cNvSpPr>
          <p:nvPr>
            <p:ph type="body" idx="1"/>
          </p:nvPr>
        </p:nvSpPr>
        <p:spPr>
          <a:xfrm>
            <a:off x="250337" y="1371600"/>
            <a:ext cx="8712791" cy="31817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p:cNvSpPr>
            <a:spLocks noGrp="1"/>
          </p:cNvSpPr>
          <p:nvPr>
            <p:ph type="ftr" sz="quarter" idx="3"/>
          </p:nvPr>
        </p:nvSpPr>
        <p:spPr>
          <a:xfrm>
            <a:off x="706840" y="4770020"/>
            <a:ext cx="5312960" cy="157162"/>
          </a:xfrm>
          <a:prstGeom prst="rect">
            <a:avLst/>
          </a:prstGeom>
        </p:spPr>
        <p:txBody>
          <a:bodyPr vert="horz" lIns="0" tIns="0" rIns="0" bIns="0" rtlCol="0" anchor="ctr"/>
          <a:lstStyle>
            <a:lvl1pPr algn="l">
              <a:defRPr sz="800">
                <a:solidFill>
                  <a:schemeClr val="tx1">
                    <a:tint val="75000"/>
                  </a:schemeClr>
                </a:solidFill>
                <a:latin typeface="Arial"/>
                <a:cs typeface="Arial"/>
              </a:defRPr>
            </a:lvl1pPr>
          </a:lstStyle>
          <a:p>
            <a:endParaRPr lang="en-US" dirty="0"/>
          </a:p>
        </p:txBody>
      </p:sp>
      <p:pic>
        <p:nvPicPr>
          <p:cNvPr id="9" name="Picture 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8209634" y="210794"/>
            <a:ext cx="753494" cy="722098"/>
          </a:xfrm>
          <a:prstGeom prst="rect">
            <a:avLst/>
          </a:prstGeom>
        </p:spPr>
      </p:pic>
    </p:spTree>
    <p:extLst>
      <p:ext uri="{BB962C8B-B14F-4D97-AF65-F5344CB8AC3E}">
        <p14:creationId xmlns:p14="http://schemas.microsoft.com/office/powerpoint/2010/main" val="1483629070"/>
      </p:ext>
    </p:extLst>
  </p:cSld>
  <p:clrMap bg1="lt1" tx1="dk1" bg2="lt2" tx2="dk2" accent1="accent1" accent2="accent2" accent3="accent3" accent4="accent4" accent5="accent5" accent6="accent6" hlink="hlink" folHlink="folHlink"/>
  <p:sldLayoutIdLst>
    <p:sldLayoutId id="2147483813" r:id="rId1"/>
    <p:sldLayoutId id="2147483768" r:id="rId2"/>
    <p:sldLayoutId id="2147483812" r:id="rId3"/>
    <p:sldLayoutId id="2147483795" r:id="rId4"/>
    <p:sldLayoutId id="2147483857" r:id="rId5"/>
    <p:sldLayoutId id="2147483852" r:id="rId6"/>
    <p:sldLayoutId id="2147483844" r:id="rId7"/>
    <p:sldLayoutId id="2147483845" r:id="rId8"/>
    <p:sldLayoutId id="2147483832" r:id="rId9"/>
    <p:sldLayoutId id="2147483833" r:id="rId10"/>
    <p:sldLayoutId id="2147483853" r:id="rId11"/>
    <p:sldLayoutId id="2147483854" r:id="rId12"/>
    <p:sldLayoutId id="2147483836" r:id="rId13"/>
    <p:sldLayoutId id="2147483856" r:id="rId14"/>
    <p:sldLayoutId id="2147483855" r:id="rId15"/>
    <p:sldLayoutId id="2147483843" r:id="rId16"/>
    <p:sldLayoutId id="2147483822" r:id="rId17"/>
    <p:sldLayoutId id="2147483782" r:id="rId18"/>
    <p:sldLayoutId id="2147483838" r:id="rId19"/>
    <p:sldLayoutId id="2147483787" r:id="rId20"/>
    <p:sldLayoutId id="2147483834" r:id="rId21"/>
    <p:sldLayoutId id="2147483859" r:id="rId22"/>
    <p:sldLayoutId id="2147483860" r:id="rId23"/>
  </p:sldLayoutIdLst>
  <p:hf hdr="0" dt="0"/>
  <p:txStyles>
    <p:titleStyle>
      <a:lvl1pPr algn="l" defTabSz="457200" rtl="0" eaLnBrk="1" latinLnBrk="0" hangingPunct="1">
        <a:lnSpc>
          <a:spcPct val="80000"/>
        </a:lnSpc>
        <a:spcBef>
          <a:spcPct val="0"/>
        </a:spcBef>
        <a:buNone/>
        <a:defRPr sz="2800" b="1" kern="1200" baseline="0">
          <a:solidFill>
            <a:schemeClr val="bg1"/>
          </a:solidFill>
          <a:latin typeface="Arial"/>
          <a:ea typeface="+mj-ea"/>
          <a:cs typeface="+mj-cs"/>
        </a:defRPr>
      </a:lvl1pPr>
    </p:titleStyle>
    <p:body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Arial"/>
          <a:ea typeface="+mn-ea"/>
          <a:cs typeface="Arial"/>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Arial"/>
          <a:ea typeface="+mn-ea"/>
          <a:cs typeface="Arial"/>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Arial"/>
          <a:ea typeface="+mn-ea"/>
          <a:cs typeface="Arial"/>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Arial"/>
          <a:ea typeface="+mn-ea"/>
          <a:cs typeface="Arial"/>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svg"/><Relationship Id="rId2" Type="http://schemas.openxmlformats.org/officeDocument/2006/relationships/notesSlide" Target="../notesSlides/notesSlide6.xml"/><Relationship Id="rId16" Type="http://schemas.openxmlformats.org/officeDocument/2006/relationships/image" Target="../media/image24.png"/><Relationship Id="rId1" Type="http://schemas.openxmlformats.org/officeDocument/2006/relationships/slideLayout" Target="../slideLayouts/slideLayout2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emf"/><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a:srcRect l="17611" t="38682" b="23635"/>
          <a:stretch/>
        </p:blipFill>
        <p:spPr>
          <a:xfrm>
            <a:off x="0" y="1097279"/>
            <a:ext cx="9143376" cy="3117711"/>
          </a:xfrm>
        </p:spPr>
      </p:pic>
      <p:sp>
        <p:nvSpPr>
          <p:cNvPr id="5" name="Title 4"/>
          <p:cNvSpPr>
            <a:spLocks noGrp="1"/>
          </p:cNvSpPr>
          <p:nvPr>
            <p:ph type="title"/>
          </p:nvPr>
        </p:nvSpPr>
        <p:spPr/>
        <p:txBody>
          <a:bodyPr/>
          <a:lstStyle/>
          <a:p>
            <a:r>
              <a:rPr lang="en-US" dirty="0"/>
              <a:t>Welcome Troop _____! </a:t>
            </a:r>
            <a:r>
              <a:rPr lang="en-US" sz="1600" dirty="0"/>
              <a:t>/  PLUS SPACE FOR DATE IF NEEDED</a:t>
            </a:r>
          </a:p>
        </p:txBody>
      </p:sp>
      <p:sp>
        <p:nvSpPr>
          <p:cNvPr id="4" name="Slide Number Placeholder 3"/>
          <p:cNvSpPr>
            <a:spLocks noGrp="1"/>
          </p:cNvSpPr>
          <p:nvPr>
            <p:ph type="sldNum" sz="quarter" idx="12"/>
          </p:nvPr>
        </p:nvSpPr>
        <p:spPr/>
        <p:txBody>
          <a:bodyPr/>
          <a:lstStyle/>
          <a:p>
            <a:fld id="{F8C12AA3-6E81-C746-8BB2-6661939CBDDC}" type="slidenum">
              <a:rPr lang="en-US" smtClean="0"/>
              <a:pPr/>
              <a:t>1</a:t>
            </a:fld>
            <a:endParaRPr lang="en-US" dirty="0"/>
          </a:p>
        </p:txBody>
      </p:sp>
    </p:spTree>
    <p:extLst>
      <p:ext uri="{BB962C8B-B14F-4D97-AF65-F5344CB8AC3E}">
        <p14:creationId xmlns:p14="http://schemas.microsoft.com/office/powerpoint/2010/main" val="2966002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4">
            <a:extLst>
              <a:ext uri="{FF2B5EF4-FFF2-40B4-BE49-F238E27FC236}">
                <a16:creationId xmlns:a16="http://schemas.microsoft.com/office/drawing/2014/main" id="{FDE245DA-F64C-4540-9D0E-3F94EAC94BDF}"/>
              </a:ext>
            </a:extLst>
          </p:cNvPr>
          <p:cNvPicPr>
            <a:picLocks noChangeAspect="1"/>
          </p:cNvPicPr>
          <p:nvPr/>
        </p:nvPicPr>
        <p:blipFill rotWithShape="1">
          <a:blip r:embed="rId3"/>
          <a:srcRect l="8235" t="27508" r="5448" b="15577"/>
          <a:stretch/>
        </p:blipFill>
        <p:spPr>
          <a:xfrm>
            <a:off x="0" y="1126605"/>
            <a:ext cx="9160185" cy="4016895"/>
          </a:xfrm>
          <a:prstGeom prst="rect">
            <a:avLst/>
          </a:prstGeom>
        </p:spPr>
      </p:pic>
      <p:sp>
        <p:nvSpPr>
          <p:cNvPr id="3" name="Slide Number Placeholder 2"/>
          <p:cNvSpPr>
            <a:spLocks noGrp="1"/>
          </p:cNvSpPr>
          <p:nvPr>
            <p:ph type="sldNum" sz="quarter" idx="12"/>
          </p:nvPr>
        </p:nvSpPr>
        <p:spPr/>
        <p:txBody>
          <a:bodyPr/>
          <a:lstStyle/>
          <a:p>
            <a:fld id="{F8C12AA3-6E81-C746-8BB2-6661939CBDDC}" type="slidenum">
              <a:rPr lang="en-US" smtClean="0"/>
              <a:pPr/>
              <a:t>10</a:t>
            </a:fld>
            <a:endParaRPr lang="en-US" dirty="0"/>
          </a:p>
        </p:txBody>
      </p:sp>
      <p:sp>
        <p:nvSpPr>
          <p:cNvPr id="8" name="Text Placeholder 7"/>
          <p:cNvSpPr>
            <a:spLocks noGrp="1"/>
          </p:cNvSpPr>
          <p:nvPr>
            <p:ph type="body" sz="quarter" idx="13"/>
          </p:nvPr>
        </p:nvSpPr>
        <p:spPr>
          <a:xfrm>
            <a:off x="3189821" y="2515537"/>
            <a:ext cx="3233839" cy="1501358"/>
          </a:xfrm>
        </p:spPr>
        <p:txBody>
          <a:bodyPr/>
          <a:lstStyle/>
          <a:p>
            <a:pPr marL="0" indent="0">
              <a:buNone/>
            </a:pPr>
            <a:r>
              <a:rPr lang="en-US" dirty="0"/>
              <a:t>Think of one great thought for your sister Girl Scouts.</a:t>
            </a:r>
          </a:p>
          <a:p>
            <a:pPr marL="0" indent="0">
              <a:buNone/>
            </a:pPr>
            <a:r>
              <a:rPr lang="en-US" dirty="0"/>
              <a:t>On the count of three, pass it on!</a:t>
            </a:r>
          </a:p>
        </p:txBody>
      </p:sp>
      <p:sp>
        <p:nvSpPr>
          <p:cNvPr id="6" name="Title 5"/>
          <p:cNvSpPr>
            <a:spLocks noGrp="1"/>
          </p:cNvSpPr>
          <p:nvPr>
            <p:ph type="title"/>
          </p:nvPr>
        </p:nvSpPr>
        <p:spPr/>
        <p:txBody>
          <a:bodyPr/>
          <a:lstStyle/>
          <a:p>
            <a:r>
              <a:rPr lang="en-US" dirty="0"/>
              <a:t>Close your eyes</a:t>
            </a:r>
          </a:p>
        </p:txBody>
      </p:sp>
    </p:spTree>
    <p:extLst>
      <p:ext uri="{BB962C8B-B14F-4D97-AF65-F5344CB8AC3E}">
        <p14:creationId xmlns:p14="http://schemas.microsoft.com/office/powerpoint/2010/main" val="2815525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92500"/>
          </a:bodyPr>
          <a:lstStyle/>
          <a:p>
            <a:r>
              <a:rPr lang="en-US" dirty="0"/>
              <a:t>Use to separate sections or to wake </a:t>
            </a:r>
            <a:br>
              <a:rPr lang="en-US" dirty="0"/>
            </a:br>
            <a:r>
              <a:rPr lang="en-US" dirty="0"/>
              <a:t>everyone up with a bold statement.</a:t>
            </a:r>
          </a:p>
        </p:txBody>
      </p:sp>
      <p:sp>
        <p:nvSpPr>
          <p:cNvPr id="4" name="Slide Number Placeholder 3"/>
          <p:cNvSpPr>
            <a:spLocks noGrp="1"/>
          </p:cNvSpPr>
          <p:nvPr>
            <p:ph type="sldNum" sz="quarter" idx="11"/>
          </p:nvPr>
        </p:nvSpPr>
        <p:spPr/>
        <p:txBody>
          <a:bodyPr/>
          <a:lstStyle/>
          <a:p>
            <a:fld id="{F8C12AA3-6E81-C746-8BB2-6661939CBDDC}" type="slidenum">
              <a:rPr lang="en-US" smtClean="0"/>
              <a:pPr/>
              <a:t>2</a:t>
            </a:fld>
            <a:endParaRPr lang="en-US" dirty="0"/>
          </a:p>
        </p:txBody>
      </p:sp>
      <p:sp>
        <p:nvSpPr>
          <p:cNvPr id="5" name="Title 4"/>
          <p:cNvSpPr>
            <a:spLocks noGrp="1"/>
          </p:cNvSpPr>
          <p:nvPr>
            <p:ph type="title"/>
          </p:nvPr>
        </p:nvSpPr>
        <p:spPr/>
        <p:txBody>
          <a:bodyPr/>
          <a:lstStyle/>
          <a:p>
            <a:r>
              <a:rPr lang="en-US" dirty="0"/>
              <a:t>Welcome </a:t>
            </a:r>
            <a:br>
              <a:rPr lang="en-US" dirty="0"/>
            </a:br>
            <a:r>
              <a:rPr lang="en-US" dirty="0"/>
              <a:t>Troop ______!</a:t>
            </a:r>
          </a:p>
        </p:txBody>
      </p:sp>
    </p:spTree>
    <p:extLst>
      <p:ext uri="{BB962C8B-B14F-4D97-AF65-F5344CB8AC3E}">
        <p14:creationId xmlns:p14="http://schemas.microsoft.com/office/powerpoint/2010/main" val="3809090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rotWithShape="1">
          <a:blip r:embed="rId3"/>
          <a:srcRect l="197" t="16101" r="13559" b="27127"/>
          <a:stretch/>
        </p:blipFill>
        <p:spPr>
          <a:xfrm>
            <a:off x="1" y="1138464"/>
            <a:ext cx="9144248" cy="4014216"/>
          </a:xfrm>
        </p:spPr>
      </p:pic>
      <p:sp>
        <p:nvSpPr>
          <p:cNvPr id="2" name="Slide Number Placeholder 1"/>
          <p:cNvSpPr>
            <a:spLocks noGrp="1"/>
          </p:cNvSpPr>
          <p:nvPr>
            <p:ph type="sldNum" sz="quarter" idx="12"/>
          </p:nvPr>
        </p:nvSpPr>
        <p:spPr/>
        <p:txBody>
          <a:bodyPr/>
          <a:lstStyle/>
          <a:p>
            <a:fld id="{F8C12AA3-6E81-C746-8BB2-6661939CBDDC}" type="slidenum">
              <a:rPr lang="en-US" smtClean="0"/>
              <a:pPr/>
              <a:t>3</a:t>
            </a:fld>
            <a:endParaRPr lang="en-US" dirty="0"/>
          </a:p>
        </p:txBody>
      </p:sp>
      <p:sp>
        <p:nvSpPr>
          <p:cNvPr id="3" name="Subtitle 2"/>
          <p:cNvSpPr>
            <a:spLocks noGrp="1"/>
          </p:cNvSpPr>
          <p:nvPr>
            <p:ph type="body" sz="quarter" idx="13"/>
          </p:nvPr>
        </p:nvSpPr>
        <p:spPr>
          <a:xfrm>
            <a:off x="311700" y="1445278"/>
            <a:ext cx="3335392" cy="3394184"/>
          </a:xfrm>
        </p:spPr>
        <p:txBody>
          <a:bodyPr/>
          <a:lstStyle/>
          <a:p>
            <a:r>
              <a:rPr lang="en-US" b="1" dirty="0">
                <a:solidFill>
                  <a:srgbClr val="00AE58"/>
                </a:solidFill>
              </a:rPr>
              <a:t>Establish rules </a:t>
            </a:r>
            <a:r>
              <a:rPr lang="en-US" dirty="0"/>
              <a:t>and note them here</a:t>
            </a:r>
          </a:p>
          <a:p>
            <a:r>
              <a:rPr lang="en-US" dirty="0"/>
              <a:t>Keep ’</a:t>
            </a:r>
            <a:r>
              <a:rPr lang="en-US" dirty="0" err="1"/>
              <a:t>em</a:t>
            </a:r>
            <a:r>
              <a:rPr lang="en-US" dirty="0"/>
              <a:t> </a:t>
            </a:r>
            <a:r>
              <a:rPr lang="en-US" b="1" dirty="0">
                <a:solidFill>
                  <a:srgbClr val="00AE58"/>
                </a:solidFill>
              </a:rPr>
              <a:t>short</a:t>
            </a:r>
            <a:r>
              <a:rPr lang="en-US" dirty="0">
                <a:solidFill>
                  <a:srgbClr val="00AE58"/>
                </a:solidFill>
              </a:rPr>
              <a:t> </a:t>
            </a:r>
            <a:r>
              <a:rPr lang="en-US" dirty="0"/>
              <a:t>and </a:t>
            </a:r>
            <a:r>
              <a:rPr lang="en-US" b="1" dirty="0">
                <a:solidFill>
                  <a:srgbClr val="00AE58"/>
                </a:solidFill>
              </a:rPr>
              <a:t>sweet</a:t>
            </a:r>
            <a:endParaRPr lang="en-US" dirty="0"/>
          </a:p>
          <a:p>
            <a:r>
              <a:rPr lang="en-US" dirty="0"/>
              <a:t>Review the rules at the </a:t>
            </a:r>
            <a:r>
              <a:rPr lang="en-US" b="1" dirty="0">
                <a:solidFill>
                  <a:schemeClr val="tx2"/>
                </a:solidFill>
              </a:rPr>
              <a:t>start </a:t>
            </a:r>
            <a:r>
              <a:rPr lang="en-US" dirty="0"/>
              <a:t>of each meeting</a:t>
            </a:r>
          </a:p>
          <a:p>
            <a:endParaRPr lang="en-US" dirty="0"/>
          </a:p>
        </p:txBody>
      </p:sp>
      <p:sp>
        <p:nvSpPr>
          <p:cNvPr id="6" name="Title 5">
            <a:extLst>
              <a:ext uri="{FF2B5EF4-FFF2-40B4-BE49-F238E27FC236}">
                <a16:creationId xmlns:a16="http://schemas.microsoft.com/office/drawing/2014/main" id="{BECE81F4-96A7-4746-860E-29EF8B0AAE82}"/>
              </a:ext>
            </a:extLst>
          </p:cNvPr>
          <p:cNvSpPr txBox="1">
            <a:spLocks/>
          </p:cNvSpPr>
          <p:nvPr/>
        </p:nvSpPr>
        <p:spPr>
          <a:xfrm>
            <a:off x="311700" y="304038"/>
            <a:ext cx="8520600" cy="572700"/>
          </a:xfrm>
          <a:prstGeom prst="rect">
            <a:avLst/>
          </a:prstGeom>
        </p:spPr>
        <p:txBody>
          <a:bodyPr vert="horz" lIns="0" tIns="0" rIns="0" bIns="0" rtlCol="0" anchor="ctr">
            <a:noAutofit/>
          </a:bodyPr>
          <a:lstStyle>
            <a:lvl1pPr algn="l" defTabSz="457200" rtl="0" eaLnBrk="1" latinLnBrk="0" hangingPunct="1">
              <a:lnSpc>
                <a:spcPct val="80000"/>
              </a:lnSpc>
              <a:spcBef>
                <a:spcPct val="0"/>
              </a:spcBef>
              <a:buNone/>
              <a:defRPr sz="2800" b="1" kern="1200" baseline="0">
                <a:solidFill>
                  <a:schemeClr val="bg1"/>
                </a:solidFill>
                <a:latin typeface="Arial"/>
                <a:ea typeface="+mj-ea"/>
                <a:cs typeface="+mj-cs"/>
              </a:defRPr>
            </a:lvl1pPr>
          </a:lstStyle>
          <a:p>
            <a:r>
              <a:rPr lang="en-US" dirty="0"/>
              <a:t>Our Troop’s Virtual Meeting Ground Rules</a:t>
            </a:r>
          </a:p>
        </p:txBody>
      </p:sp>
    </p:spTree>
    <p:extLst>
      <p:ext uri="{BB962C8B-B14F-4D97-AF65-F5344CB8AC3E}">
        <p14:creationId xmlns:p14="http://schemas.microsoft.com/office/powerpoint/2010/main" val="3241665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8" name="Title 5">
            <a:extLst>
              <a:ext uri="{FF2B5EF4-FFF2-40B4-BE49-F238E27FC236}">
                <a16:creationId xmlns:a16="http://schemas.microsoft.com/office/drawing/2014/main" id="{60309155-76B2-C446-BAA2-2FEEFD3A3727}"/>
              </a:ext>
            </a:extLst>
          </p:cNvPr>
          <p:cNvSpPr>
            <a:spLocks noGrp="1"/>
          </p:cNvSpPr>
          <p:nvPr>
            <p:ph type="title"/>
          </p:nvPr>
        </p:nvSpPr>
        <p:spPr>
          <a:xfrm>
            <a:off x="311700" y="304038"/>
            <a:ext cx="8520600" cy="572700"/>
          </a:xfrm>
        </p:spPr>
        <p:txBody>
          <a:bodyPr/>
          <a:lstStyle/>
          <a:p>
            <a:r>
              <a:rPr lang="en-US" dirty="0"/>
              <a:t>Let’s recite the Girl Scout Promise together.</a:t>
            </a:r>
          </a:p>
        </p:txBody>
      </p:sp>
      <p:pic>
        <p:nvPicPr>
          <p:cNvPr id="4" name="Picture 3" descr="A person posing for a picture&#10;&#10;Description automatically generated">
            <a:extLst>
              <a:ext uri="{FF2B5EF4-FFF2-40B4-BE49-F238E27FC236}">
                <a16:creationId xmlns:a16="http://schemas.microsoft.com/office/drawing/2014/main" id="{523BCCBB-772B-914B-8507-2310AE38D619}"/>
              </a:ext>
            </a:extLst>
          </p:cNvPr>
          <p:cNvPicPr>
            <a:picLocks noChangeAspect="1"/>
          </p:cNvPicPr>
          <p:nvPr/>
        </p:nvPicPr>
        <p:blipFill rotWithShape="1">
          <a:blip r:embed="rId3"/>
          <a:srcRect l="17600" t="742" r="21854" b="28"/>
          <a:stretch/>
        </p:blipFill>
        <p:spPr>
          <a:xfrm>
            <a:off x="5480050" y="1140279"/>
            <a:ext cx="3663950" cy="4003221"/>
          </a:xfrm>
          <a:prstGeom prst="rect">
            <a:avLst/>
          </a:prstGeom>
        </p:spPr>
      </p:pic>
      <p:sp>
        <p:nvSpPr>
          <p:cNvPr id="2" name="Rectangle 1">
            <a:extLst>
              <a:ext uri="{FF2B5EF4-FFF2-40B4-BE49-F238E27FC236}">
                <a16:creationId xmlns:a16="http://schemas.microsoft.com/office/drawing/2014/main" id="{A7CE4237-FB58-9644-904C-1DB21E9D7057}"/>
              </a:ext>
            </a:extLst>
          </p:cNvPr>
          <p:cNvSpPr/>
          <p:nvPr/>
        </p:nvSpPr>
        <p:spPr>
          <a:xfrm>
            <a:off x="3572528" y="4377797"/>
            <a:ext cx="1788194" cy="461665"/>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Signs up!</a:t>
            </a:r>
          </a:p>
        </p:txBody>
      </p:sp>
      <p:sp>
        <p:nvSpPr>
          <p:cNvPr id="17" name="Content Placeholder 4">
            <a:extLst>
              <a:ext uri="{FF2B5EF4-FFF2-40B4-BE49-F238E27FC236}">
                <a16:creationId xmlns:a16="http://schemas.microsoft.com/office/drawing/2014/main" id="{8A1EF145-859B-C940-8B51-087D2C18E73B}"/>
              </a:ext>
            </a:extLst>
          </p:cNvPr>
          <p:cNvSpPr txBox="1">
            <a:spLocks/>
          </p:cNvSpPr>
          <p:nvPr/>
        </p:nvSpPr>
        <p:spPr>
          <a:xfrm>
            <a:off x="271924" y="1280160"/>
            <a:ext cx="5088798" cy="2903574"/>
          </a:xfrm>
          <a:prstGeom prst="rect">
            <a:avLst/>
          </a:prstGeom>
        </p:spPr>
        <p:txBody>
          <a:bodyPr/>
          <a:lst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Arial"/>
                <a:ea typeface="+mn-ea"/>
                <a:cs typeface="Arial"/>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Arial"/>
                <a:ea typeface="+mn-ea"/>
                <a:cs typeface="Arial"/>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Arial"/>
                <a:ea typeface="+mn-ea"/>
                <a:cs typeface="Arial"/>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Arial"/>
                <a:ea typeface="+mn-ea"/>
                <a:cs typeface="Arial"/>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The Girl Scout Promise</a:t>
            </a:r>
          </a:p>
          <a:p>
            <a:pPr marL="0" indent="0">
              <a:buNone/>
            </a:pPr>
            <a:r>
              <a:rPr lang="en-US" dirty="0"/>
              <a:t>On my honor, I will try:</a:t>
            </a:r>
          </a:p>
          <a:p>
            <a:pPr marL="0" indent="0">
              <a:buNone/>
            </a:pPr>
            <a:r>
              <a:rPr lang="en-US" dirty="0"/>
              <a:t>	To serve God and my country,</a:t>
            </a:r>
          </a:p>
          <a:p>
            <a:pPr marL="0" indent="0">
              <a:buNone/>
            </a:pPr>
            <a:r>
              <a:rPr lang="en-US" dirty="0"/>
              <a:t>	To help people at all times,</a:t>
            </a:r>
          </a:p>
          <a:p>
            <a:pPr marL="0" indent="0">
              <a:buNone/>
            </a:pPr>
            <a:r>
              <a:rPr lang="en-US" dirty="0"/>
              <a:t>	And to live by the Girl Scout Law</a:t>
            </a:r>
          </a:p>
        </p:txBody>
      </p:sp>
    </p:spTree>
    <p:extLst>
      <p:ext uri="{BB962C8B-B14F-4D97-AF65-F5344CB8AC3E}">
        <p14:creationId xmlns:p14="http://schemas.microsoft.com/office/powerpoint/2010/main" val="426262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8A1EF145-859B-C940-8B51-087D2C18E73B}"/>
              </a:ext>
            </a:extLst>
          </p:cNvPr>
          <p:cNvSpPr txBox="1">
            <a:spLocks/>
          </p:cNvSpPr>
          <p:nvPr/>
        </p:nvSpPr>
        <p:spPr>
          <a:xfrm>
            <a:off x="185737" y="1291590"/>
            <a:ext cx="4622944" cy="3131505"/>
          </a:xfrm>
          <a:prstGeom prst="rect">
            <a:avLst/>
          </a:prstGeom>
        </p:spPr>
        <p:txBody>
          <a:bodyPr/>
          <a:lst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Arial"/>
                <a:ea typeface="+mn-ea"/>
                <a:cs typeface="Arial"/>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Arial"/>
                <a:ea typeface="+mn-ea"/>
                <a:cs typeface="Arial"/>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Arial"/>
                <a:ea typeface="+mn-ea"/>
                <a:cs typeface="Arial"/>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Arial"/>
                <a:ea typeface="+mn-ea"/>
                <a:cs typeface="Arial"/>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The Girl Scout Law</a:t>
            </a:r>
            <a:endParaRPr lang="en-US" dirty="0"/>
          </a:p>
          <a:p>
            <a:pPr marL="0" indent="0">
              <a:buNone/>
            </a:pPr>
            <a:r>
              <a:rPr lang="en-US" sz="2000" dirty="0"/>
              <a:t>I will do my best to be</a:t>
            </a:r>
          </a:p>
          <a:p>
            <a:pPr marL="0" indent="0">
              <a:buNone/>
            </a:pPr>
            <a:r>
              <a:rPr lang="en-US" sz="2000" dirty="0"/>
              <a:t>	honest and fair,</a:t>
            </a:r>
          </a:p>
          <a:p>
            <a:pPr marL="0" indent="0">
              <a:buNone/>
            </a:pPr>
            <a:r>
              <a:rPr lang="en-US" sz="2000" dirty="0"/>
              <a:t>	friendly and helpful,</a:t>
            </a:r>
          </a:p>
          <a:p>
            <a:pPr marL="0" indent="0">
              <a:buNone/>
            </a:pPr>
            <a:r>
              <a:rPr lang="en-US" sz="2000" dirty="0"/>
              <a:t>	considerate and caring,</a:t>
            </a:r>
          </a:p>
          <a:p>
            <a:pPr marL="0" indent="0">
              <a:buNone/>
            </a:pPr>
            <a:r>
              <a:rPr lang="en-US" sz="2000" dirty="0"/>
              <a:t>	courageous and strong, and</a:t>
            </a:r>
          </a:p>
          <a:p>
            <a:pPr marL="0" indent="0">
              <a:buNone/>
            </a:pPr>
            <a:r>
              <a:rPr lang="en-US" sz="2000" dirty="0"/>
              <a:t>	responsible for what I say and do,</a:t>
            </a:r>
          </a:p>
        </p:txBody>
      </p:sp>
      <p:sp>
        <p:nvSpPr>
          <p:cNvPr id="3" name="Rectangle 2">
            <a:extLst>
              <a:ext uri="{FF2B5EF4-FFF2-40B4-BE49-F238E27FC236}">
                <a16:creationId xmlns:a16="http://schemas.microsoft.com/office/drawing/2014/main" id="{C07B63C8-A928-7341-9398-50505CF49D73}"/>
              </a:ext>
            </a:extLst>
          </p:cNvPr>
          <p:cNvSpPr/>
          <p:nvPr/>
        </p:nvSpPr>
        <p:spPr>
          <a:xfrm>
            <a:off x="4808680" y="1716113"/>
            <a:ext cx="4149583" cy="2246769"/>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and to</a:t>
            </a:r>
          </a:p>
          <a:p>
            <a:r>
              <a:rPr lang="en-US" sz="2000" dirty="0">
                <a:latin typeface="Arial" panose="020B0604020202020204" pitchFamily="34" charset="0"/>
                <a:cs typeface="Arial" panose="020B0604020202020204" pitchFamily="34" charset="0"/>
              </a:rPr>
              <a:t>	respect myself and others,</a:t>
            </a:r>
          </a:p>
          <a:p>
            <a:r>
              <a:rPr lang="en-US" sz="2000" dirty="0">
                <a:latin typeface="Arial" panose="020B0604020202020204" pitchFamily="34" charset="0"/>
                <a:cs typeface="Arial" panose="020B0604020202020204" pitchFamily="34" charset="0"/>
              </a:rPr>
              <a:t>	respect authority,</a:t>
            </a:r>
          </a:p>
          <a:p>
            <a:r>
              <a:rPr lang="en-US" sz="2000" dirty="0">
                <a:latin typeface="Arial" panose="020B0604020202020204" pitchFamily="34" charset="0"/>
                <a:cs typeface="Arial" panose="020B0604020202020204" pitchFamily="34" charset="0"/>
              </a:rPr>
              <a:t>	use resources wisely,</a:t>
            </a:r>
          </a:p>
          <a:p>
            <a:r>
              <a:rPr lang="en-US" sz="2000" dirty="0">
                <a:latin typeface="Arial" panose="020B0604020202020204" pitchFamily="34" charset="0"/>
                <a:cs typeface="Arial" panose="020B0604020202020204" pitchFamily="34" charset="0"/>
              </a:rPr>
              <a:t>	make the world a better place, </a:t>
            </a:r>
          </a:p>
          <a:p>
            <a:r>
              <a:rPr lang="en-US" sz="2000" dirty="0">
                <a:latin typeface="Arial" panose="020B0604020202020204" pitchFamily="34" charset="0"/>
                <a:cs typeface="Arial" panose="020B0604020202020204" pitchFamily="34" charset="0"/>
              </a:rPr>
              <a:t>	and be a sister to every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Girl Scout.</a:t>
            </a:r>
          </a:p>
        </p:txBody>
      </p:sp>
      <p:sp>
        <p:nvSpPr>
          <p:cNvPr id="6" name="Title 5">
            <a:extLst>
              <a:ext uri="{FF2B5EF4-FFF2-40B4-BE49-F238E27FC236}">
                <a16:creationId xmlns:a16="http://schemas.microsoft.com/office/drawing/2014/main" id="{C7AD6729-B6DF-3D44-AA91-775F4503077A}"/>
              </a:ext>
            </a:extLst>
          </p:cNvPr>
          <p:cNvSpPr>
            <a:spLocks noGrp="1"/>
          </p:cNvSpPr>
          <p:nvPr>
            <p:ph type="title"/>
          </p:nvPr>
        </p:nvSpPr>
        <p:spPr>
          <a:xfrm>
            <a:off x="311700" y="304038"/>
            <a:ext cx="8520600" cy="572700"/>
          </a:xfrm>
        </p:spPr>
        <p:txBody>
          <a:bodyPr/>
          <a:lstStyle/>
          <a:p>
            <a:r>
              <a:rPr lang="en-US" dirty="0"/>
              <a:t>Let’s recite the Girl Scout Law together.</a:t>
            </a:r>
          </a:p>
        </p:txBody>
      </p:sp>
    </p:spTree>
    <p:extLst>
      <p:ext uri="{BB962C8B-B14F-4D97-AF65-F5344CB8AC3E}">
        <p14:creationId xmlns:p14="http://schemas.microsoft.com/office/powerpoint/2010/main" val="3412857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3" name="Graphic 2" descr="Smiling face outline">
            <a:extLst>
              <a:ext uri="{FF2B5EF4-FFF2-40B4-BE49-F238E27FC236}">
                <a16:creationId xmlns:a16="http://schemas.microsoft.com/office/drawing/2014/main" id="{997F9C1B-2D5F-48E5-AAFE-253B262456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853" y="3144494"/>
            <a:ext cx="1453896" cy="1453896"/>
          </a:xfrm>
          <a:prstGeom prst="rect">
            <a:avLst/>
          </a:prstGeom>
        </p:spPr>
      </p:pic>
      <p:sp>
        <p:nvSpPr>
          <p:cNvPr id="67" name="Google Shape;67;p15"/>
          <p:cNvSpPr txBox="1"/>
          <p:nvPr/>
        </p:nvSpPr>
        <p:spPr>
          <a:xfrm>
            <a:off x="311700" y="1291590"/>
            <a:ext cx="8832300" cy="87332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600" dirty="0">
                <a:latin typeface="Arial" panose="020B0604020202020204" pitchFamily="34" charset="0"/>
                <a:cs typeface="Arial" panose="020B0604020202020204" pitchFamily="34" charset="0"/>
              </a:rPr>
              <a:t>Make the emoji face that matches how you are feeling!</a:t>
            </a:r>
            <a:endParaRPr sz="2600" dirty="0">
              <a:latin typeface="Arial" panose="020B0604020202020204" pitchFamily="34" charset="0"/>
              <a:cs typeface="Arial" panose="020B0604020202020204" pitchFamily="34" charset="0"/>
            </a:endParaRPr>
          </a:p>
        </p:txBody>
      </p:sp>
      <p:pic>
        <p:nvPicPr>
          <p:cNvPr id="5" name="Graphic 4" descr="Smiling with hearts face outline">
            <a:extLst>
              <a:ext uri="{FF2B5EF4-FFF2-40B4-BE49-F238E27FC236}">
                <a16:creationId xmlns:a16="http://schemas.microsoft.com/office/drawing/2014/main" id="{D98F8939-D85E-4B36-B43A-41712B33B7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3132" y="3144493"/>
            <a:ext cx="1453413" cy="1453413"/>
          </a:xfrm>
          <a:prstGeom prst="rect">
            <a:avLst/>
          </a:prstGeom>
        </p:spPr>
      </p:pic>
      <p:pic>
        <p:nvPicPr>
          <p:cNvPr id="9" name="Graphic 8" descr="Winking face outline">
            <a:extLst>
              <a:ext uri="{FF2B5EF4-FFF2-40B4-BE49-F238E27FC236}">
                <a16:creationId xmlns:a16="http://schemas.microsoft.com/office/drawing/2014/main" id="{C31E447D-BB66-4B29-843F-0EE66204D2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4615" y="3144494"/>
            <a:ext cx="1453413" cy="1453413"/>
          </a:xfrm>
          <a:prstGeom prst="rect">
            <a:avLst/>
          </a:prstGeom>
        </p:spPr>
      </p:pic>
      <p:pic>
        <p:nvPicPr>
          <p:cNvPr id="13" name="Graphic 12" descr="Nervous face outline">
            <a:extLst>
              <a:ext uri="{FF2B5EF4-FFF2-40B4-BE49-F238E27FC236}">
                <a16:creationId xmlns:a16="http://schemas.microsoft.com/office/drawing/2014/main" id="{4DE9C7D2-4ABC-460B-8883-8D895E3059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02691" y="3144494"/>
            <a:ext cx="1453896" cy="1453896"/>
          </a:xfrm>
          <a:prstGeom prst="rect">
            <a:avLst/>
          </a:prstGeom>
        </p:spPr>
      </p:pic>
      <p:pic>
        <p:nvPicPr>
          <p:cNvPr id="7" name="Graphic 6" descr="Grinning face outline">
            <a:extLst>
              <a:ext uri="{FF2B5EF4-FFF2-40B4-BE49-F238E27FC236}">
                <a16:creationId xmlns:a16="http://schemas.microsoft.com/office/drawing/2014/main" id="{A5662DA1-B083-45FF-ACF1-7DF07790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76287" y="2130794"/>
            <a:ext cx="1453413" cy="1453413"/>
          </a:xfrm>
          <a:prstGeom prst="rect">
            <a:avLst/>
          </a:prstGeom>
        </p:spPr>
      </p:pic>
      <p:pic>
        <p:nvPicPr>
          <p:cNvPr id="11" name="Graphic 10" descr="Sunglasses face outline">
            <a:extLst>
              <a:ext uri="{FF2B5EF4-FFF2-40B4-BE49-F238E27FC236}">
                <a16:creationId xmlns:a16="http://schemas.microsoft.com/office/drawing/2014/main" id="{EA241A87-9E3A-4A04-A46F-CD12DB71DAD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51051" y="2130551"/>
            <a:ext cx="1453413" cy="1453413"/>
          </a:xfrm>
          <a:prstGeom prst="rect">
            <a:avLst/>
          </a:prstGeom>
        </p:spPr>
      </p:pic>
      <p:pic>
        <p:nvPicPr>
          <p:cNvPr id="15" name="Graphic 14">
            <a:extLst>
              <a:ext uri="{FF2B5EF4-FFF2-40B4-BE49-F238E27FC236}">
                <a16:creationId xmlns:a16="http://schemas.microsoft.com/office/drawing/2014/main" id="{E1465544-BD93-4EE0-89B6-CA7481BD5F1C}"/>
              </a:ext>
            </a:extLst>
          </p:cNvPr>
          <p:cNvPicPr>
            <a:picLocks noChangeAspect="1"/>
          </p:cNvPicPr>
          <p:nvPr/>
        </p:nvPicPr>
        <p:blipFill>
          <a:blip r:embed="rId15"/>
          <a:srcRect/>
          <a:stretch/>
        </p:blipFill>
        <p:spPr>
          <a:xfrm>
            <a:off x="1168489" y="2130794"/>
            <a:ext cx="1453413" cy="1453413"/>
          </a:xfrm>
          <a:prstGeom prst="rect">
            <a:avLst/>
          </a:prstGeom>
        </p:spPr>
      </p:pic>
      <p:pic>
        <p:nvPicPr>
          <p:cNvPr id="17" name="Graphic 16" descr="Angry face outline">
            <a:extLst>
              <a:ext uri="{FF2B5EF4-FFF2-40B4-BE49-F238E27FC236}">
                <a16:creationId xmlns:a16="http://schemas.microsoft.com/office/drawing/2014/main" id="{854FB218-6793-435B-8CD3-962777C889D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289812" y="2130552"/>
            <a:ext cx="1453896" cy="1453896"/>
          </a:xfrm>
          <a:prstGeom prst="rect">
            <a:avLst/>
          </a:prstGeom>
        </p:spPr>
      </p:pic>
      <p:sp>
        <p:nvSpPr>
          <p:cNvPr id="14" name="Title 5">
            <a:extLst>
              <a:ext uri="{FF2B5EF4-FFF2-40B4-BE49-F238E27FC236}">
                <a16:creationId xmlns:a16="http://schemas.microsoft.com/office/drawing/2014/main" id="{A58990AE-47A0-6142-A17E-37FE2C51CA86}"/>
              </a:ext>
            </a:extLst>
          </p:cNvPr>
          <p:cNvSpPr>
            <a:spLocks noGrp="1"/>
          </p:cNvSpPr>
          <p:nvPr>
            <p:ph type="title"/>
          </p:nvPr>
        </p:nvSpPr>
        <p:spPr>
          <a:xfrm>
            <a:off x="311700" y="304038"/>
            <a:ext cx="8520600" cy="572700"/>
          </a:xfrm>
        </p:spPr>
        <p:txBody>
          <a:bodyPr/>
          <a:lstStyle/>
          <a:p>
            <a:r>
              <a:rPr lang="en-US" dirty="0"/>
              <a:t>How are you feeling today?</a:t>
            </a:r>
          </a:p>
        </p:txBody>
      </p:sp>
    </p:spTree>
    <p:extLst>
      <p:ext uri="{BB962C8B-B14F-4D97-AF65-F5344CB8AC3E}">
        <p14:creationId xmlns:p14="http://schemas.microsoft.com/office/powerpoint/2010/main" val="1403064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Google Shape;77;p17">
            <a:extLst>
              <a:ext uri="{FF2B5EF4-FFF2-40B4-BE49-F238E27FC236}">
                <a16:creationId xmlns:a16="http://schemas.microsoft.com/office/drawing/2014/main" id="{7D62BC0B-F2E2-4216-82A6-A9DBB232083A}"/>
              </a:ext>
            </a:extLst>
          </p:cNvPr>
          <p:cNvSpPr txBox="1">
            <a:spLocks/>
          </p:cNvSpPr>
          <p:nvPr/>
        </p:nvSpPr>
        <p:spPr>
          <a:xfrm>
            <a:off x="419868" y="1291590"/>
            <a:ext cx="5040582" cy="35108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Give instructions here</a:t>
            </a:r>
          </a:p>
          <a:p>
            <a:pPr marL="457200" indent="-45720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What is the activity?</a:t>
            </a:r>
          </a:p>
          <a:p>
            <a:pPr marL="457200" indent="-45720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How long will we take to complete it?</a:t>
            </a:r>
          </a:p>
          <a:p>
            <a:pPr marL="457200" indent="-457200">
              <a:buFont typeface="Arial" panose="020B0604020202020204" pitchFamily="34" charset="0"/>
              <a:buChar char="•"/>
            </a:pPr>
            <a:endParaRPr lang="en-US" sz="2400" dirty="0">
              <a:solidFill>
                <a:srgbClr val="38761D"/>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7A8E5B95-A885-3843-831C-1E75A5CED2FF}"/>
              </a:ext>
            </a:extLst>
          </p:cNvPr>
          <p:cNvPicPr>
            <a:picLocks noChangeAspect="1"/>
          </p:cNvPicPr>
          <p:nvPr/>
        </p:nvPicPr>
        <p:blipFill>
          <a:blip r:embed="rId3"/>
          <a:stretch>
            <a:fillRect/>
          </a:stretch>
        </p:blipFill>
        <p:spPr>
          <a:xfrm>
            <a:off x="5460450" y="1406567"/>
            <a:ext cx="3371850" cy="3371850"/>
          </a:xfrm>
          <a:prstGeom prst="rect">
            <a:avLst/>
          </a:prstGeom>
        </p:spPr>
      </p:pic>
      <p:sp>
        <p:nvSpPr>
          <p:cNvPr id="14" name="Title 5">
            <a:extLst>
              <a:ext uri="{FF2B5EF4-FFF2-40B4-BE49-F238E27FC236}">
                <a16:creationId xmlns:a16="http://schemas.microsoft.com/office/drawing/2014/main" id="{9C764886-BCC5-C24C-9A58-B625FE02028D}"/>
              </a:ext>
            </a:extLst>
          </p:cNvPr>
          <p:cNvSpPr txBox="1">
            <a:spLocks/>
          </p:cNvSpPr>
          <p:nvPr/>
        </p:nvSpPr>
        <p:spPr>
          <a:xfrm>
            <a:off x="311700" y="308610"/>
            <a:ext cx="8520600" cy="572700"/>
          </a:xfrm>
          <a:prstGeom prst="rect">
            <a:avLst/>
          </a:prstGeom>
        </p:spPr>
        <p:txBody>
          <a:bodyPr spcFirstLastPara="1" vert="horz" wrap="square" lIns="91425" tIns="91425" rIns="91425" bIns="91425" rtlCol="0" anchor="t" anchorCtr="0">
            <a:noAutofit/>
          </a:bodyPr>
          <a:lstStyle>
            <a:lvl1pPr lvl="0" algn="l" defTabSz="457200" rtl="0" eaLnBrk="1" latinLnBrk="0" hangingPunct="1">
              <a:lnSpc>
                <a:spcPct val="80000"/>
              </a:lnSpc>
              <a:spcBef>
                <a:spcPts val="0"/>
              </a:spcBef>
              <a:spcAft>
                <a:spcPts val="0"/>
              </a:spcAft>
              <a:buSzPts val="2800"/>
              <a:buNone/>
              <a:defRPr sz="2800" b="1" kern="1200" baseline="0">
                <a:solidFill>
                  <a:schemeClr val="bg1"/>
                </a:solidFill>
                <a:latin typeface="Arial"/>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dirty="0"/>
              <a:t>Meeting Activity</a:t>
            </a:r>
          </a:p>
        </p:txBody>
      </p:sp>
    </p:spTree>
    <p:extLst>
      <p:ext uri="{BB962C8B-B14F-4D97-AF65-F5344CB8AC3E}">
        <p14:creationId xmlns:p14="http://schemas.microsoft.com/office/powerpoint/2010/main" val="2083559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4" name="Google Shape;77;p17">
            <a:extLst>
              <a:ext uri="{FF2B5EF4-FFF2-40B4-BE49-F238E27FC236}">
                <a16:creationId xmlns:a16="http://schemas.microsoft.com/office/drawing/2014/main" id="{B8C1B88F-8D51-46DA-A067-4F199978B25E}"/>
              </a:ext>
            </a:extLst>
          </p:cNvPr>
          <p:cNvSpPr txBox="1">
            <a:spLocks/>
          </p:cNvSpPr>
          <p:nvPr/>
        </p:nvSpPr>
        <p:spPr>
          <a:xfrm>
            <a:off x="197569" y="1291590"/>
            <a:ext cx="8634731" cy="38452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400" dirty="0">
                <a:solidFill>
                  <a:schemeClr val="tx1"/>
                </a:solidFill>
                <a:latin typeface="Arial" panose="020B0604020202020204" pitchFamily="34" charset="0"/>
                <a:cs typeface="Arial" panose="020B0604020202020204" pitchFamily="34" charset="0"/>
              </a:rPr>
              <a:t>Provide an exciting title for the badge work here!</a:t>
            </a:r>
          </a:p>
          <a:p>
            <a:endParaRPr lang="en-US" sz="24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Give simple instructions, the same as you did for the activity.</a:t>
            </a:r>
          </a:p>
          <a:p>
            <a:pPr marL="342900" indent="-34290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What should the girls do?</a:t>
            </a:r>
          </a:p>
          <a:p>
            <a:pPr marL="342900" indent="-34290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How will they share their work? Should they send you a picture? Be prepared to share on your next virtual meeting?</a:t>
            </a:r>
          </a:p>
        </p:txBody>
      </p:sp>
      <p:sp>
        <p:nvSpPr>
          <p:cNvPr id="6" name="Title 5">
            <a:extLst>
              <a:ext uri="{FF2B5EF4-FFF2-40B4-BE49-F238E27FC236}">
                <a16:creationId xmlns:a16="http://schemas.microsoft.com/office/drawing/2014/main" id="{87BA9F31-6DC7-4647-9706-17DD2347E39A}"/>
              </a:ext>
            </a:extLst>
          </p:cNvPr>
          <p:cNvSpPr>
            <a:spLocks noGrp="1"/>
          </p:cNvSpPr>
          <p:nvPr>
            <p:ph type="title"/>
          </p:nvPr>
        </p:nvSpPr>
        <p:spPr>
          <a:xfrm>
            <a:off x="311700" y="304038"/>
            <a:ext cx="8520600" cy="572700"/>
          </a:xfrm>
        </p:spPr>
        <p:txBody>
          <a:bodyPr/>
          <a:lstStyle/>
          <a:p>
            <a:r>
              <a:rPr lang="en-US" dirty="0"/>
              <a:t>For Next Meeting</a:t>
            </a:r>
          </a:p>
        </p:txBody>
      </p:sp>
    </p:spTree>
    <p:extLst>
      <p:ext uri="{BB962C8B-B14F-4D97-AF65-F5344CB8AC3E}">
        <p14:creationId xmlns:p14="http://schemas.microsoft.com/office/powerpoint/2010/main" val="4005562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GSports14_NEO_1881.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168" t="18565" r="34110" b="41556"/>
          <a:stretch/>
        </p:blipFill>
        <p:spPr>
          <a:xfrm>
            <a:off x="0" y="1138465"/>
            <a:ext cx="9144000" cy="4005035"/>
          </a:xfrm>
        </p:spPr>
      </p:pic>
      <p:sp>
        <p:nvSpPr>
          <p:cNvPr id="2" name="Slide Number Placeholder 1"/>
          <p:cNvSpPr>
            <a:spLocks noGrp="1"/>
          </p:cNvSpPr>
          <p:nvPr>
            <p:ph type="sldNum" sz="quarter" idx="12"/>
          </p:nvPr>
        </p:nvSpPr>
        <p:spPr/>
        <p:txBody>
          <a:bodyPr/>
          <a:lstStyle/>
          <a:p>
            <a:fld id="{F8C12AA3-6E81-C746-8BB2-6661939CBDDC}" type="slidenum">
              <a:rPr lang="en-US" smtClean="0"/>
              <a:pPr/>
              <a:t>9</a:t>
            </a:fld>
            <a:endParaRPr lang="en-US" dirty="0"/>
          </a:p>
        </p:txBody>
      </p:sp>
      <p:sp>
        <p:nvSpPr>
          <p:cNvPr id="3" name="Subtitle 2"/>
          <p:cNvSpPr>
            <a:spLocks noGrp="1"/>
          </p:cNvSpPr>
          <p:nvPr>
            <p:ph type="body" sz="quarter" idx="13"/>
          </p:nvPr>
        </p:nvSpPr>
        <p:spPr>
          <a:xfrm>
            <a:off x="0" y="1138464"/>
            <a:ext cx="4709160" cy="4005036"/>
          </a:xfrm>
        </p:spPr>
        <p:txBody>
          <a:bodyPr>
            <a:normAutofit/>
          </a:bodyPr>
          <a:lstStyle/>
          <a:p>
            <a:pPr marL="0" indent="0">
              <a:buNone/>
            </a:pPr>
            <a:endParaRPr lang="en-US" dirty="0">
              <a:latin typeface="Arial" panose="020B0604020202020204" pitchFamily="34" charset="0"/>
              <a:cs typeface="Arial" panose="020B0604020202020204" pitchFamily="34" charset="0"/>
            </a:endParaRPr>
          </a:p>
          <a:p>
            <a:pPr marL="395287" lvl="1" indent="0">
              <a:buNone/>
            </a:pPr>
            <a:r>
              <a:rPr lang="en-US" dirty="0">
                <a:latin typeface="Arial" panose="020B0604020202020204" pitchFamily="34" charset="0"/>
                <a:cs typeface="Arial" panose="020B0604020202020204" pitchFamily="34" charset="0"/>
              </a:rPr>
              <a:t>Make new friends, but keep the old</a:t>
            </a:r>
          </a:p>
          <a:p>
            <a:pPr marL="395287" lvl="1" indent="0">
              <a:buNone/>
            </a:pPr>
            <a:r>
              <a:rPr lang="en-US" dirty="0">
                <a:latin typeface="Arial" panose="020B0604020202020204" pitchFamily="34" charset="0"/>
                <a:cs typeface="Arial" panose="020B0604020202020204" pitchFamily="34" charset="0"/>
              </a:rPr>
              <a:t>One is silver, the other gold.</a:t>
            </a:r>
          </a:p>
          <a:p>
            <a:pPr marL="395287" lvl="1" indent="0">
              <a:buNone/>
            </a:pPr>
            <a:r>
              <a:rPr lang="en-US" dirty="0">
                <a:latin typeface="Arial" panose="020B0604020202020204" pitchFamily="34" charset="0"/>
                <a:cs typeface="Arial" panose="020B0604020202020204" pitchFamily="34" charset="0"/>
              </a:rPr>
              <a:t>A circle’s round, it has no end.</a:t>
            </a:r>
          </a:p>
          <a:p>
            <a:pPr marL="395287" lvl="1" indent="0">
              <a:buNone/>
            </a:pPr>
            <a:r>
              <a:rPr lang="en-US" dirty="0">
                <a:latin typeface="Arial" panose="020B0604020202020204" pitchFamily="34" charset="0"/>
                <a:cs typeface="Arial" panose="020B0604020202020204" pitchFamily="34" charset="0"/>
              </a:rPr>
              <a:t>That’s how long I want to be your friend.</a:t>
            </a:r>
          </a:p>
        </p:txBody>
      </p:sp>
      <p:sp>
        <p:nvSpPr>
          <p:cNvPr id="6" name="Title 5">
            <a:extLst>
              <a:ext uri="{FF2B5EF4-FFF2-40B4-BE49-F238E27FC236}">
                <a16:creationId xmlns:a16="http://schemas.microsoft.com/office/drawing/2014/main" id="{BECE81F4-96A7-4746-860E-29EF8B0AAE82}"/>
              </a:ext>
            </a:extLst>
          </p:cNvPr>
          <p:cNvSpPr txBox="1">
            <a:spLocks/>
          </p:cNvSpPr>
          <p:nvPr/>
        </p:nvSpPr>
        <p:spPr>
          <a:xfrm>
            <a:off x="311700" y="304038"/>
            <a:ext cx="8520600" cy="572700"/>
          </a:xfrm>
          <a:prstGeom prst="rect">
            <a:avLst/>
          </a:prstGeom>
        </p:spPr>
        <p:txBody>
          <a:bodyPr vert="horz" lIns="0" tIns="0" rIns="0" bIns="0" rtlCol="0" anchor="ctr">
            <a:noAutofit/>
          </a:bodyPr>
          <a:lstStyle>
            <a:lvl1pPr algn="l" defTabSz="457200" rtl="0" eaLnBrk="1" latinLnBrk="0" hangingPunct="1">
              <a:lnSpc>
                <a:spcPct val="80000"/>
              </a:lnSpc>
              <a:spcBef>
                <a:spcPct val="0"/>
              </a:spcBef>
              <a:buNone/>
              <a:defRPr sz="2800" b="1" kern="1200" baseline="0">
                <a:solidFill>
                  <a:schemeClr val="bg1"/>
                </a:solidFill>
                <a:latin typeface="Arial"/>
                <a:ea typeface="+mj-ea"/>
                <a:cs typeface="+mj-cs"/>
              </a:defRPr>
            </a:lvl1pPr>
          </a:lstStyle>
          <a:p>
            <a:r>
              <a:rPr lang="en-US" dirty="0"/>
              <a:t>Make New Friends</a:t>
            </a:r>
          </a:p>
        </p:txBody>
      </p:sp>
    </p:spTree>
    <p:extLst>
      <p:ext uri="{BB962C8B-B14F-4D97-AF65-F5344CB8AC3E}">
        <p14:creationId xmlns:p14="http://schemas.microsoft.com/office/powerpoint/2010/main" val="2418294144"/>
      </p:ext>
    </p:extLst>
  </p:cSld>
  <p:clrMapOvr>
    <a:masterClrMapping/>
  </p:clrMapOvr>
</p:sld>
</file>

<file path=ppt/theme/theme1.xml><?xml version="1.0" encoding="utf-8"?>
<a:theme xmlns:a="http://schemas.openxmlformats.org/drawingml/2006/main" name="Presentation1_pink header_v1">
  <a:themeElements>
    <a:clrScheme name="GS-Brand-Theme">
      <a:dk1>
        <a:sysClr val="windowText" lastClr="000000"/>
      </a:dk1>
      <a:lt1>
        <a:sysClr val="window" lastClr="FFFFFF"/>
      </a:lt1>
      <a:dk2>
        <a:srgbClr val="00AE58"/>
      </a:dk2>
      <a:lt2>
        <a:srgbClr val="C7C8CA"/>
      </a:lt2>
      <a:accent1>
        <a:srgbClr val="00AAE5"/>
      </a:accent1>
      <a:accent2>
        <a:srgbClr val="EC008B"/>
      </a:accent2>
      <a:accent3>
        <a:srgbClr val="B2D235"/>
      </a:accent3>
      <a:accent4>
        <a:srgbClr val="FAA61A"/>
      </a:accent4>
      <a:accent5>
        <a:srgbClr val="6E298D"/>
      </a:accent5>
      <a:accent6>
        <a:srgbClr val="004E99"/>
      </a:accent6>
      <a:hlink>
        <a:srgbClr val="004E99"/>
      </a:hlink>
      <a:folHlink>
        <a:srgbClr val="6E29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13079</TotalTime>
  <Words>1708</Words>
  <Application>Microsoft Office PowerPoint</Application>
  <PresentationFormat>On-screen Show (16:9)</PresentationFormat>
  <Paragraphs>125</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Courier New</vt:lpstr>
      <vt:lpstr>Lucida Grande</vt:lpstr>
      <vt:lpstr>STIXGeneral-Regular</vt:lpstr>
      <vt:lpstr>Presentation1_pink header_v1</vt:lpstr>
      <vt:lpstr>Welcome Troop _____! /  PLUS SPACE FOR DATE IF NEEDED</vt:lpstr>
      <vt:lpstr>Welcome  Troop ______!</vt:lpstr>
      <vt:lpstr>PowerPoint Presentation</vt:lpstr>
      <vt:lpstr>Let’s recite the Girl Scout Promise together.</vt:lpstr>
      <vt:lpstr>Let’s recite the Girl Scout Law together.</vt:lpstr>
      <vt:lpstr>How are you feeling today?</vt:lpstr>
      <vt:lpstr>PowerPoint Presentation</vt:lpstr>
      <vt:lpstr>For Next Meeting</vt:lpstr>
      <vt:lpstr>PowerPoint Presentation</vt:lpstr>
      <vt:lpstr>Close your eyes</vt:lpstr>
    </vt:vector>
  </TitlesOfParts>
  <Company>Girl Scouts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Sheryl O'Connell</dc:creator>
  <cp:lastModifiedBy>Ballanco, Laura</cp:lastModifiedBy>
  <cp:revision>1585</cp:revision>
  <cp:lastPrinted>2016-04-27T22:43:26Z</cp:lastPrinted>
  <dcterms:created xsi:type="dcterms:W3CDTF">2015-02-02T19:46:37Z</dcterms:created>
  <dcterms:modified xsi:type="dcterms:W3CDTF">2020-07-14T21:09:13Z</dcterms:modified>
</cp:coreProperties>
</file>